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7"/>
  </p:notesMasterIdLst>
  <p:sldIdLst>
    <p:sldId id="392" r:id="rId3"/>
    <p:sldId id="393" r:id="rId4"/>
    <p:sldId id="347" r:id="rId5"/>
    <p:sldId id="348" r:id="rId6"/>
    <p:sldId id="349" r:id="rId7"/>
    <p:sldId id="351" r:id="rId8"/>
    <p:sldId id="352" r:id="rId9"/>
    <p:sldId id="355" r:id="rId10"/>
    <p:sldId id="353" r:id="rId11"/>
    <p:sldId id="356" r:id="rId12"/>
    <p:sldId id="357" r:id="rId13"/>
    <p:sldId id="358" r:id="rId14"/>
    <p:sldId id="359" r:id="rId15"/>
    <p:sldId id="360" r:id="rId16"/>
    <p:sldId id="361" r:id="rId17"/>
    <p:sldId id="362" r:id="rId18"/>
    <p:sldId id="377" r:id="rId19"/>
    <p:sldId id="378" r:id="rId20"/>
    <p:sldId id="363" r:id="rId21"/>
    <p:sldId id="364" r:id="rId22"/>
    <p:sldId id="366" r:id="rId23"/>
    <p:sldId id="379" r:id="rId24"/>
    <p:sldId id="380" r:id="rId25"/>
    <p:sldId id="381" r:id="rId26"/>
    <p:sldId id="382" r:id="rId27"/>
    <p:sldId id="383" r:id="rId28"/>
    <p:sldId id="384" r:id="rId29"/>
    <p:sldId id="385" r:id="rId30"/>
    <p:sldId id="386" r:id="rId31"/>
    <p:sldId id="387" r:id="rId32"/>
    <p:sldId id="389" r:id="rId33"/>
    <p:sldId id="390" r:id="rId34"/>
    <p:sldId id="391" r:id="rId35"/>
    <p:sldId id="39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6"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_rels/data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8F257-3294-4141-ABD8-0FE42E2B0757}"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AFE766C8-7C51-41F1-B6F5-523227B35F0E}">
      <dgm:prSet/>
      <dgm:spPr/>
      <dgm:t>
        <a:bodyPr/>
        <a:lstStyle/>
        <a:p>
          <a:r>
            <a:rPr lang="en-US"/>
            <a:t>? wildcard for one character</a:t>
          </a:r>
        </a:p>
      </dgm:t>
    </dgm:pt>
    <dgm:pt modelId="{EE6E3212-FA02-4B30-A3B2-47523CC4CD30}" type="parTrans" cxnId="{78903963-11DC-4E02-8361-302FA85867BB}">
      <dgm:prSet/>
      <dgm:spPr/>
      <dgm:t>
        <a:bodyPr/>
        <a:lstStyle/>
        <a:p>
          <a:endParaRPr lang="en-US"/>
        </a:p>
      </dgm:t>
    </dgm:pt>
    <dgm:pt modelId="{19720DC5-0A1C-4B69-8847-4878BC31649A}" type="sibTrans" cxnId="{78903963-11DC-4E02-8361-302FA85867BB}">
      <dgm:prSet/>
      <dgm:spPr/>
      <dgm:t>
        <a:bodyPr/>
        <a:lstStyle/>
        <a:p>
          <a:endParaRPr lang="en-US"/>
        </a:p>
      </dgm:t>
    </dgm:pt>
    <dgm:pt modelId="{D78D84A8-B7E2-42EC-91A5-1C04ED976818}">
      <dgm:prSet/>
      <dgm:spPr/>
      <dgm:t>
        <a:bodyPr/>
        <a:lstStyle/>
        <a:p>
          <a:r>
            <a:rPr lang="en-US" dirty="0"/>
            <a:t>* wildcard for one or more characters.</a:t>
          </a:r>
        </a:p>
      </dgm:t>
    </dgm:pt>
    <dgm:pt modelId="{CD687777-6205-4205-BFA5-29F1FAFCCC22}" type="parTrans" cxnId="{BA40F36C-1351-4FD4-9595-52B066A8FDA5}">
      <dgm:prSet/>
      <dgm:spPr/>
      <dgm:t>
        <a:bodyPr/>
        <a:lstStyle/>
        <a:p>
          <a:endParaRPr lang="en-US"/>
        </a:p>
      </dgm:t>
    </dgm:pt>
    <dgm:pt modelId="{2E3F0F91-F2D0-4850-BE04-0842D2A24FF2}" type="sibTrans" cxnId="{BA40F36C-1351-4FD4-9595-52B066A8FDA5}">
      <dgm:prSet/>
      <dgm:spPr/>
      <dgm:t>
        <a:bodyPr/>
        <a:lstStyle/>
        <a:p>
          <a:endParaRPr lang="en-US"/>
        </a:p>
      </dgm:t>
    </dgm:pt>
    <dgm:pt modelId="{B0A5C166-08F2-4100-A13C-A219BE659588}" type="pres">
      <dgm:prSet presAssocID="{3418F257-3294-4141-ABD8-0FE42E2B0757}" presName="linear" presStyleCnt="0">
        <dgm:presLayoutVars>
          <dgm:animLvl val="lvl"/>
          <dgm:resizeHandles val="exact"/>
        </dgm:presLayoutVars>
      </dgm:prSet>
      <dgm:spPr/>
    </dgm:pt>
    <dgm:pt modelId="{794CFC0A-58A7-4BE8-9EB9-D1D7196398E7}" type="pres">
      <dgm:prSet presAssocID="{AFE766C8-7C51-41F1-B6F5-523227B35F0E}" presName="parentText" presStyleLbl="node1" presStyleIdx="0" presStyleCnt="2">
        <dgm:presLayoutVars>
          <dgm:chMax val="0"/>
          <dgm:bulletEnabled val="1"/>
        </dgm:presLayoutVars>
      </dgm:prSet>
      <dgm:spPr/>
    </dgm:pt>
    <dgm:pt modelId="{D8BAF36D-2AE2-462A-BC3B-A268C1338407}" type="pres">
      <dgm:prSet presAssocID="{19720DC5-0A1C-4B69-8847-4878BC31649A}" presName="spacer" presStyleCnt="0"/>
      <dgm:spPr/>
    </dgm:pt>
    <dgm:pt modelId="{821B9C4A-15BA-4D23-B52B-4A447F849F63}" type="pres">
      <dgm:prSet presAssocID="{D78D84A8-B7E2-42EC-91A5-1C04ED976818}" presName="parentText" presStyleLbl="node1" presStyleIdx="1" presStyleCnt="2">
        <dgm:presLayoutVars>
          <dgm:chMax val="0"/>
          <dgm:bulletEnabled val="1"/>
        </dgm:presLayoutVars>
      </dgm:prSet>
      <dgm:spPr/>
    </dgm:pt>
  </dgm:ptLst>
  <dgm:cxnLst>
    <dgm:cxn modelId="{F6DC0013-BE7F-4B27-A4AD-8BE1B7640B24}" type="presOf" srcId="{3418F257-3294-4141-ABD8-0FE42E2B0757}" destId="{B0A5C166-08F2-4100-A13C-A219BE659588}" srcOrd="0" destOrd="0" presId="urn:microsoft.com/office/officeart/2005/8/layout/vList2"/>
    <dgm:cxn modelId="{78903963-11DC-4E02-8361-302FA85867BB}" srcId="{3418F257-3294-4141-ABD8-0FE42E2B0757}" destId="{AFE766C8-7C51-41F1-B6F5-523227B35F0E}" srcOrd="0" destOrd="0" parTransId="{EE6E3212-FA02-4B30-A3B2-47523CC4CD30}" sibTransId="{19720DC5-0A1C-4B69-8847-4878BC31649A}"/>
    <dgm:cxn modelId="{BA40F36C-1351-4FD4-9595-52B066A8FDA5}" srcId="{3418F257-3294-4141-ABD8-0FE42E2B0757}" destId="{D78D84A8-B7E2-42EC-91A5-1C04ED976818}" srcOrd="1" destOrd="0" parTransId="{CD687777-6205-4205-BFA5-29F1FAFCCC22}" sibTransId="{2E3F0F91-F2D0-4850-BE04-0842D2A24FF2}"/>
    <dgm:cxn modelId="{F2EF4D7E-7E67-4C2B-A4E6-D80BE5093C76}" type="presOf" srcId="{AFE766C8-7C51-41F1-B6F5-523227B35F0E}" destId="{794CFC0A-58A7-4BE8-9EB9-D1D7196398E7}" srcOrd="0" destOrd="0" presId="urn:microsoft.com/office/officeart/2005/8/layout/vList2"/>
    <dgm:cxn modelId="{583B47A5-9836-4FBC-9852-8F2FE4B5E4E6}" type="presOf" srcId="{D78D84A8-B7E2-42EC-91A5-1C04ED976818}" destId="{821B9C4A-15BA-4D23-B52B-4A447F849F63}" srcOrd="0" destOrd="0" presId="urn:microsoft.com/office/officeart/2005/8/layout/vList2"/>
    <dgm:cxn modelId="{FBBAB1BE-89CD-4577-90E2-A11D786A21ED}" type="presParOf" srcId="{B0A5C166-08F2-4100-A13C-A219BE659588}" destId="{794CFC0A-58A7-4BE8-9EB9-D1D7196398E7}" srcOrd="0" destOrd="0" presId="urn:microsoft.com/office/officeart/2005/8/layout/vList2"/>
    <dgm:cxn modelId="{154D5BB3-00A1-4C61-931D-43F6F3D6620A}" type="presParOf" srcId="{B0A5C166-08F2-4100-A13C-A219BE659588}" destId="{D8BAF36D-2AE2-462A-BC3B-A268C1338407}" srcOrd="1" destOrd="0" presId="urn:microsoft.com/office/officeart/2005/8/layout/vList2"/>
    <dgm:cxn modelId="{F9546878-4731-4FC3-9105-6EA69B9B45F6}" type="presParOf" srcId="{B0A5C166-08F2-4100-A13C-A219BE659588}" destId="{821B9C4A-15BA-4D23-B52B-4A447F849F6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12423-E3CD-47E2-BDE5-4B900B030646}"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95B33A7-5305-439C-A2CF-B561B40CAC81}">
      <dgm:prSet custT="1"/>
      <dgm:spPr/>
      <dgm:t>
        <a:bodyPr/>
        <a:lstStyle/>
        <a:p>
          <a:r>
            <a:rPr lang="en-US" sz="2800" b="1" kern="1200" dirty="0">
              <a:solidFill>
                <a:srgbClr val="C00000"/>
              </a:solidFill>
              <a:latin typeface="Aptos" panose="02110004020202020204"/>
              <a:ea typeface="+mn-ea"/>
              <a:cs typeface="+mn-cs"/>
            </a:rPr>
            <a:t>Assoc</a:t>
          </a:r>
          <a:r>
            <a:rPr lang="en-US" sz="2800" b="1" kern="1200" dirty="0"/>
            <a:t>: </a:t>
          </a:r>
          <a:r>
            <a:rPr lang="en-US" sz="2800" kern="1200" dirty="0"/>
            <a:t>View links to file types</a:t>
          </a:r>
          <a:r>
            <a:rPr lang="en-US" sz="2800" b="1" kern="1200" dirty="0"/>
            <a:t> </a:t>
          </a:r>
          <a:r>
            <a:rPr lang="en-US" sz="2800" b="1" kern="1200" dirty="0">
              <a:solidFill>
                <a:srgbClr val="7030A0"/>
              </a:solidFill>
            </a:rPr>
            <a:t>( </a:t>
          </a:r>
          <a:r>
            <a:rPr lang="en-US" sz="2800" kern="1200" dirty="0">
              <a:solidFill>
                <a:srgbClr val="7030A0"/>
              </a:solidFill>
            </a:rPr>
            <a:t>Assoc)</a:t>
          </a:r>
        </a:p>
      </dgm:t>
    </dgm:pt>
    <dgm:pt modelId="{DFF64E60-1AAA-489B-9944-F5C0919A758A}" type="parTrans" cxnId="{A6777E75-1C93-4EF9-9A3C-C33684F54DAF}">
      <dgm:prSet/>
      <dgm:spPr/>
      <dgm:t>
        <a:bodyPr/>
        <a:lstStyle/>
        <a:p>
          <a:endParaRPr lang="en-US"/>
        </a:p>
      </dgm:t>
    </dgm:pt>
    <dgm:pt modelId="{300221FE-844A-4EB7-93EB-9F742C06C8F1}" type="sibTrans" cxnId="{A6777E75-1C93-4EF9-9A3C-C33684F54DAF}">
      <dgm:prSet/>
      <dgm:spPr/>
      <dgm:t>
        <a:bodyPr/>
        <a:lstStyle/>
        <a:p>
          <a:endParaRPr lang="en-US"/>
        </a:p>
      </dgm:t>
    </dgm:pt>
    <dgm:pt modelId="{36C1CEC4-3595-481B-A431-603203970EB0}">
      <dgm:prSet custT="1"/>
      <dgm:spPr/>
      <dgm:t>
        <a:bodyPr/>
        <a:lstStyle/>
        <a:p>
          <a:r>
            <a:rPr lang="en-US" sz="2800" b="1" kern="1200" dirty="0" err="1">
              <a:solidFill>
                <a:srgbClr val="C00000"/>
              </a:solidFill>
              <a:latin typeface="Aptos" panose="02110004020202020204"/>
              <a:ea typeface="+mn-ea"/>
              <a:cs typeface="+mn-cs"/>
            </a:rPr>
            <a:t>Attrib</a:t>
          </a:r>
          <a:r>
            <a:rPr lang="en-US" sz="3500" kern="1200" dirty="0"/>
            <a:t>: </a:t>
          </a:r>
          <a:r>
            <a:rPr lang="en-US" sz="2800" kern="1200" dirty="0">
              <a:latin typeface="Aptos" panose="02110004020202020204"/>
              <a:ea typeface="+mn-ea"/>
              <a:cs typeface="+mn-cs"/>
            </a:rPr>
            <a:t>Change the file properties to hidden or visible</a:t>
          </a:r>
          <a:r>
            <a:rPr lang="ar-EG" sz="2800" kern="1200" dirty="0">
              <a:latin typeface="Aptos" panose="02110004020202020204"/>
              <a:ea typeface="+mn-ea"/>
              <a:cs typeface="+mn-cs"/>
            </a:rPr>
            <a:t> </a:t>
          </a:r>
          <a:r>
            <a:rPr lang="en-US" sz="2800" kern="1200" dirty="0">
              <a:latin typeface="Aptos" panose="02110004020202020204"/>
              <a:ea typeface="+mn-ea"/>
              <a:cs typeface="+mn-cs"/>
            </a:rPr>
            <a:t> </a:t>
          </a:r>
          <a:r>
            <a:rPr lang="en-US" sz="2800" b="1" kern="1200" dirty="0">
              <a:solidFill>
                <a:srgbClr val="7030A0"/>
              </a:solidFill>
              <a:latin typeface="Aptos" panose="02110004020202020204"/>
              <a:ea typeface="+mn-ea"/>
              <a:cs typeface="+mn-cs"/>
            </a:rPr>
            <a:t>(</a:t>
          </a:r>
          <a:r>
            <a:rPr lang="en-US" sz="2800" b="1" kern="1200" dirty="0" err="1">
              <a:solidFill>
                <a:srgbClr val="7030A0"/>
              </a:solidFill>
              <a:latin typeface="Aptos" panose="02110004020202020204"/>
              <a:ea typeface="+mn-ea"/>
              <a:cs typeface="+mn-cs"/>
            </a:rPr>
            <a:t>attrib</a:t>
          </a:r>
          <a:r>
            <a:rPr lang="en-US" sz="2800" b="1" kern="1200" dirty="0">
              <a:solidFill>
                <a:srgbClr val="7030A0"/>
              </a:solidFill>
              <a:latin typeface="Aptos" panose="02110004020202020204"/>
              <a:ea typeface="+mn-ea"/>
              <a:cs typeface="+mn-cs"/>
            </a:rPr>
            <a:t> +-h file.txt) </a:t>
          </a:r>
        </a:p>
      </dgm:t>
    </dgm:pt>
    <dgm:pt modelId="{99483A91-3191-47CA-9288-8D419AB1B8E2}" type="parTrans" cxnId="{523C7F80-99C5-40B6-9860-CFD5352DEA22}">
      <dgm:prSet/>
      <dgm:spPr/>
      <dgm:t>
        <a:bodyPr/>
        <a:lstStyle/>
        <a:p>
          <a:endParaRPr lang="en-US"/>
        </a:p>
      </dgm:t>
    </dgm:pt>
    <dgm:pt modelId="{6B71C182-D52E-4C32-BB2C-D0F846004D1C}" type="sibTrans" cxnId="{523C7F80-99C5-40B6-9860-CFD5352DEA22}">
      <dgm:prSet/>
      <dgm:spPr/>
      <dgm:t>
        <a:bodyPr/>
        <a:lstStyle/>
        <a:p>
          <a:endParaRPr lang="en-US"/>
        </a:p>
      </dgm:t>
    </dgm:pt>
    <dgm:pt modelId="{6AB9C2C3-8C9C-47DB-B7C4-23B57F63889C}">
      <dgm:prSet custT="1"/>
      <dgm:spPr/>
      <dgm:t>
        <a:bodyPr/>
        <a:lstStyle/>
        <a:p>
          <a:r>
            <a:rPr lang="en-US" sz="2800" b="1" kern="1200" dirty="0">
              <a:solidFill>
                <a:srgbClr val="C00000"/>
              </a:solidFill>
              <a:latin typeface="Aptos" panose="02110004020202020204"/>
              <a:ea typeface="+mn-ea"/>
              <a:cs typeface="+mn-cs"/>
            </a:rPr>
            <a:t>Dir</a:t>
          </a:r>
          <a:r>
            <a:rPr lang="en-US" sz="3500" b="1" kern="1200" dirty="0"/>
            <a:t>: </a:t>
          </a:r>
          <a:r>
            <a:rPr lang="en-US" sz="2800" kern="1200" dirty="0">
              <a:latin typeface="Aptos" panose="02110004020202020204"/>
              <a:ea typeface="+mn-ea"/>
              <a:cs typeface="+mn-cs"/>
            </a:rPr>
            <a:t>Displays a list of files and folders in the current directory </a:t>
          </a:r>
        </a:p>
      </dgm:t>
    </dgm:pt>
    <dgm:pt modelId="{5D7FA0D4-FD76-4960-A03D-EF079B20455E}" type="parTrans" cxnId="{867F9977-CFE7-4435-BEB1-7876070E980B}">
      <dgm:prSet/>
      <dgm:spPr/>
      <dgm:t>
        <a:bodyPr/>
        <a:lstStyle/>
        <a:p>
          <a:endParaRPr lang="en-US"/>
        </a:p>
      </dgm:t>
    </dgm:pt>
    <dgm:pt modelId="{9B2D2441-69E0-4342-A246-BCB2635E7589}" type="sibTrans" cxnId="{867F9977-CFE7-4435-BEB1-7876070E980B}">
      <dgm:prSet/>
      <dgm:spPr/>
      <dgm:t>
        <a:bodyPr/>
        <a:lstStyle/>
        <a:p>
          <a:endParaRPr lang="en-US"/>
        </a:p>
      </dgm:t>
    </dgm:pt>
    <dgm:pt modelId="{BA024504-2CF8-4C83-A6F5-1CC046DF633F}">
      <dgm:prSet custT="1"/>
      <dgm:spPr/>
      <dgm:t>
        <a:bodyPr/>
        <a:lstStyle/>
        <a:p>
          <a:r>
            <a:rPr lang="en-US" sz="2800" b="1" kern="1200" dirty="0">
              <a:solidFill>
                <a:srgbClr val="C00000"/>
              </a:solidFill>
              <a:latin typeface="Aptos" panose="02110004020202020204"/>
              <a:ea typeface="+mn-ea"/>
              <a:cs typeface="+mn-cs"/>
            </a:rPr>
            <a:t>Cd</a:t>
          </a:r>
          <a:r>
            <a:rPr lang="en-US" sz="3500" b="1" kern="1200" dirty="0"/>
            <a:t>: </a:t>
          </a:r>
          <a:r>
            <a:rPr lang="en-US" sz="2800" kern="1200" dirty="0">
              <a:latin typeface="Aptos" panose="02110004020202020204"/>
              <a:ea typeface="+mn-ea"/>
              <a:cs typeface="+mn-cs"/>
            </a:rPr>
            <a:t>Change the current directory  </a:t>
          </a:r>
          <a:r>
            <a:rPr lang="en-US" sz="2800" b="1" kern="1200" dirty="0">
              <a:solidFill>
                <a:srgbClr val="7030A0"/>
              </a:solidFill>
              <a:latin typeface="Aptos" panose="02110004020202020204"/>
              <a:ea typeface="+mn-ea"/>
              <a:cs typeface="+mn-cs"/>
            </a:rPr>
            <a:t>(cd C:\Windows\System32)</a:t>
          </a:r>
        </a:p>
      </dgm:t>
    </dgm:pt>
    <dgm:pt modelId="{680927AE-7DFA-4D0F-B9C2-4C0BE8055D22}" type="parTrans" cxnId="{F3831FE7-C9E5-42D2-90AB-B8546731D25B}">
      <dgm:prSet/>
      <dgm:spPr/>
      <dgm:t>
        <a:bodyPr/>
        <a:lstStyle/>
        <a:p>
          <a:endParaRPr lang="en-US"/>
        </a:p>
      </dgm:t>
    </dgm:pt>
    <dgm:pt modelId="{AF999F4B-81F4-4CB0-96AE-DF4B6B111506}" type="sibTrans" cxnId="{F3831FE7-C9E5-42D2-90AB-B8546731D25B}">
      <dgm:prSet/>
      <dgm:spPr/>
      <dgm:t>
        <a:bodyPr/>
        <a:lstStyle/>
        <a:p>
          <a:endParaRPr lang="en-US"/>
        </a:p>
      </dgm:t>
    </dgm:pt>
    <dgm:pt modelId="{80D23DB8-E4A3-4F10-9471-C3A9DBEFCAA7}">
      <dgm:prSet custT="1"/>
      <dgm:spPr/>
      <dgm:t>
        <a:bodyPr/>
        <a:lstStyle/>
        <a:p>
          <a:r>
            <a:rPr lang="en-US" sz="2800" b="1" kern="1200" dirty="0" err="1">
              <a:solidFill>
                <a:srgbClr val="C00000"/>
              </a:solidFill>
              <a:latin typeface="Aptos" panose="02110004020202020204"/>
              <a:ea typeface="+mn-ea"/>
              <a:cs typeface="+mn-cs"/>
            </a:rPr>
            <a:t>Rmdir</a:t>
          </a:r>
          <a:r>
            <a:rPr lang="en-US" sz="4000" b="1" kern="1200" dirty="0"/>
            <a:t>: </a:t>
          </a:r>
          <a:r>
            <a:rPr lang="en-US" sz="2800" kern="1200" dirty="0">
              <a:latin typeface="Aptos" panose="02110004020202020204"/>
              <a:ea typeface="+mn-ea"/>
              <a:cs typeface="+mn-cs"/>
            </a:rPr>
            <a:t>Delete an empty folder &gt; (</a:t>
          </a:r>
          <a:r>
            <a:rPr lang="en-US" sz="2800" b="1" kern="1200" dirty="0" err="1">
              <a:solidFill>
                <a:srgbClr val="7030A0"/>
              </a:solidFill>
              <a:latin typeface="Aptos" panose="02110004020202020204"/>
              <a:ea typeface="+mn-ea"/>
              <a:cs typeface="+mn-cs"/>
            </a:rPr>
            <a:t>rmdir</a:t>
          </a:r>
          <a:r>
            <a:rPr lang="en-US" sz="2800" b="1" kern="1200" dirty="0">
              <a:solidFill>
                <a:srgbClr val="7030A0"/>
              </a:solidFill>
              <a:latin typeface="Aptos" panose="02110004020202020204"/>
              <a:ea typeface="+mn-ea"/>
              <a:cs typeface="+mn-cs"/>
            </a:rPr>
            <a:t> Old Folder) </a:t>
          </a:r>
        </a:p>
      </dgm:t>
    </dgm:pt>
    <dgm:pt modelId="{471EF28A-8B1E-42BB-860F-26BE44761284}" type="parTrans" cxnId="{20A6DCB2-5ADD-402E-BDE5-B75104E1715B}">
      <dgm:prSet/>
      <dgm:spPr/>
      <dgm:t>
        <a:bodyPr/>
        <a:lstStyle/>
        <a:p>
          <a:endParaRPr lang="en-US"/>
        </a:p>
      </dgm:t>
    </dgm:pt>
    <dgm:pt modelId="{B3C54424-FEBF-4D26-BF24-9566C1F45235}" type="sibTrans" cxnId="{20A6DCB2-5ADD-402E-BDE5-B75104E1715B}">
      <dgm:prSet/>
      <dgm:spPr/>
      <dgm:t>
        <a:bodyPr/>
        <a:lstStyle/>
        <a:p>
          <a:endParaRPr lang="en-US"/>
        </a:p>
      </dgm:t>
    </dgm:pt>
    <dgm:pt modelId="{590AC8B9-D89E-4446-9D0D-E024FD0F6B30}">
      <dgm:prSet custT="1"/>
      <dgm:spPr/>
      <dgm:t>
        <a:bodyPr/>
        <a:lstStyle/>
        <a:p>
          <a:r>
            <a:rPr lang="en-US" sz="2800" b="1" kern="1200" dirty="0">
              <a:solidFill>
                <a:srgbClr val="C00000"/>
              </a:solidFill>
              <a:latin typeface="Aptos" panose="02110004020202020204"/>
              <a:ea typeface="+mn-ea"/>
              <a:cs typeface="+mn-cs"/>
            </a:rPr>
            <a:t>Del</a:t>
          </a:r>
          <a:r>
            <a:rPr lang="en-US" sz="4000" b="1" kern="1200" dirty="0"/>
            <a:t>:</a:t>
          </a:r>
          <a:r>
            <a:rPr lang="en-US" sz="4000" kern="1200" dirty="0"/>
            <a:t> </a:t>
          </a:r>
          <a:r>
            <a:rPr lang="en-US" sz="2800" kern="1200" dirty="0">
              <a:latin typeface="Aptos" panose="02110004020202020204"/>
              <a:ea typeface="+mn-ea"/>
              <a:cs typeface="+mn-cs"/>
            </a:rPr>
            <a:t>Delete a file or files &gt; (</a:t>
          </a:r>
          <a:r>
            <a:rPr lang="en-US" sz="2800" b="1" kern="1200" dirty="0">
              <a:solidFill>
                <a:srgbClr val="7030A0"/>
              </a:solidFill>
              <a:latin typeface="Aptos" panose="02110004020202020204"/>
              <a:ea typeface="+mn-ea"/>
              <a:cs typeface="+mn-cs"/>
            </a:rPr>
            <a:t>del file.txt)</a:t>
          </a:r>
        </a:p>
      </dgm:t>
    </dgm:pt>
    <dgm:pt modelId="{2E0E389C-5B43-4A55-9CB5-4FBEA480AB9A}" type="parTrans" cxnId="{6847072C-9BF2-4D77-83F2-B3BA0F2A1597}">
      <dgm:prSet/>
      <dgm:spPr/>
      <dgm:t>
        <a:bodyPr/>
        <a:lstStyle/>
        <a:p>
          <a:endParaRPr lang="en-US"/>
        </a:p>
      </dgm:t>
    </dgm:pt>
    <dgm:pt modelId="{89A73DFC-F1A6-42E4-9EE0-5605527B4CCB}" type="sibTrans" cxnId="{6847072C-9BF2-4D77-83F2-B3BA0F2A1597}">
      <dgm:prSet/>
      <dgm:spPr/>
      <dgm:t>
        <a:bodyPr/>
        <a:lstStyle/>
        <a:p>
          <a:endParaRPr lang="en-US"/>
        </a:p>
      </dgm:t>
    </dgm:pt>
    <dgm:pt modelId="{AC76F879-F95B-47EC-B2DB-6949EF1EC5C2}">
      <dgm:prSet custT="1"/>
      <dgm:spPr/>
      <dgm:t>
        <a:bodyPr/>
        <a:lstStyle/>
        <a:p>
          <a:r>
            <a:rPr lang="en-US" sz="2800" b="1" kern="1200" dirty="0" err="1">
              <a:solidFill>
                <a:srgbClr val="C00000"/>
              </a:solidFill>
              <a:latin typeface="Aptos" panose="02110004020202020204"/>
              <a:ea typeface="+mn-ea"/>
              <a:cs typeface="+mn-cs"/>
            </a:rPr>
            <a:t>Mkdir</a:t>
          </a:r>
          <a:r>
            <a:rPr lang="en-US" sz="4000" b="1" kern="1200" dirty="0"/>
            <a:t>: </a:t>
          </a:r>
          <a:r>
            <a:rPr lang="en-US" sz="2800" kern="1200" dirty="0">
              <a:latin typeface="Aptos" panose="02110004020202020204"/>
              <a:ea typeface="+mn-ea"/>
              <a:cs typeface="+mn-cs"/>
            </a:rPr>
            <a:t>Create a new folder  (</a:t>
          </a:r>
          <a:r>
            <a:rPr lang="en-US" sz="2800" b="1" kern="1200" dirty="0" err="1">
              <a:solidFill>
                <a:srgbClr val="7030A0"/>
              </a:solidFill>
              <a:latin typeface="Aptos" panose="02110004020202020204"/>
              <a:ea typeface="+mn-ea"/>
              <a:cs typeface="+mn-cs"/>
            </a:rPr>
            <a:t>mkdir</a:t>
          </a:r>
          <a:r>
            <a:rPr lang="en-US" sz="2800" b="1" kern="1200" dirty="0">
              <a:solidFill>
                <a:srgbClr val="7030A0"/>
              </a:solidFill>
              <a:latin typeface="Aptos" panose="02110004020202020204"/>
              <a:ea typeface="+mn-ea"/>
              <a:cs typeface="+mn-cs"/>
            </a:rPr>
            <a:t> New Folder)</a:t>
          </a:r>
        </a:p>
      </dgm:t>
    </dgm:pt>
    <dgm:pt modelId="{BCE90D0C-E225-4BA2-A9F1-5D4AFE902505}" type="sibTrans" cxnId="{6CA233BC-F74A-4A77-9937-274F464FE38F}">
      <dgm:prSet/>
      <dgm:spPr/>
      <dgm:t>
        <a:bodyPr/>
        <a:lstStyle/>
        <a:p>
          <a:endParaRPr lang="en-US"/>
        </a:p>
      </dgm:t>
    </dgm:pt>
    <dgm:pt modelId="{C90A12B2-3D29-4013-8C1A-7C7F50508568}" type="parTrans" cxnId="{6CA233BC-F74A-4A77-9937-274F464FE38F}">
      <dgm:prSet/>
      <dgm:spPr/>
      <dgm:t>
        <a:bodyPr/>
        <a:lstStyle/>
        <a:p>
          <a:endParaRPr lang="en-US"/>
        </a:p>
      </dgm:t>
    </dgm:pt>
    <dgm:pt modelId="{94A31D93-2056-4750-B310-563435E76692}">
      <dgm:prSet custT="1"/>
      <dgm:spPr/>
      <dgm:t>
        <a:bodyPr/>
        <a:lstStyle/>
        <a:p>
          <a:r>
            <a:rPr lang="en-US" sz="2800" b="1" kern="1200" dirty="0" err="1">
              <a:solidFill>
                <a:srgbClr val="C00000"/>
              </a:solidFill>
              <a:latin typeface="Aptos" panose="02110004020202020204"/>
              <a:ea typeface="+mn-ea"/>
              <a:cs typeface="+mn-cs"/>
            </a:rPr>
            <a:t>Cls</a:t>
          </a:r>
          <a:r>
            <a:rPr lang="en-US" sz="2800" b="1" kern="1200" dirty="0"/>
            <a:t>: </a:t>
          </a:r>
          <a:r>
            <a:rPr lang="en-US" sz="2800" kern="1200" dirty="0"/>
            <a:t>Clear the screen</a:t>
          </a:r>
          <a:endParaRPr lang="en-US" sz="2800" b="1" kern="1200" dirty="0">
            <a:solidFill>
              <a:srgbClr val="7030A0"/>
            </a:solidFill>
            <a:latin typeface="Aptos" panose="02110004020202020204"/>
            <a:ea typeface="+mn-ea"/>
            <a:cs typeface="+mn-cs"/>
          </a:endParaRPr>
        </a:p>
      </dgm:t>
    </dgm:pt>
    <dgm:pt modelId="{2550F94C-9637-4DFF-9715-FFF3DEED8BF5}" type="parTrans" cxnId="{8B310BE9-C7AE-47D7-88E1-85DBB5437F3D}">
      <dgm:prSet/>
      <dgm:spPr/>
      <dgm:t>
        <a:bodyPr/>
        <a:lstStyle/>
        <a:p>
          <a:endParaRPr lang="en-US"/>
        </a:p>
      </dgm:t>
    </dgm:pt>
    <dgm:pt modelId="{56D82820-2941-4DEF-95D4-112D6DCD2603}" type="sibTrans" cxnId="{8B310BE9-C7AE-47D7-88E1-85DBB5437F3D}">
      <dgm:prSet/>
      <dgm:spPr/>
      <dgm:t>
        <a:bodyPr/>
        <a:lstStyle/>
        <a:p>
          <a:endParaRPr lang="en-US"/>
        </a:p>
      </dgm:t>
    </dgm:pt>
    <dgm:pt modelId="{DE523E73-CF87-4259-BB92-7391559D6B9E}">
      <dgm:prSet custT="1"/>
      <dgm:spPr/>
      <dgm:t>
        <a:bodyPr/>
        <a:lstStyle/>
        <a:p>
          <a:r>
            <a:rPr lang="en-US" sz="2800" b="1" kern="1200" dirty="0">
              <a:solidFill>
                <a:srgbClr val="C00000"/>
              </a:solidFill>
            </a:rPr>
            <a:t>Copy</a:t>
          </a:r>
          <a:r>
            <a:rPr lang="en-US" sz="2800" b="1" kern="1200" dirty="0"/>
            <a:t>: </a:t>
          </a:r>
          <a:r>
            <a:rPr lang="en-US" sz="2800" b="0" kern="1200" dirty="0"/>
            <a:t>Copy a file to another directory</a:t>
          </a:r>
          <a:endParaRPr lang="en-US" sz="2800" b="0" kern="1200" dirty="0">
            <a:solidFill>
              <a:srgbClr val="7030A0"/>
            </a:solidFill>
            <a:latin typeface="Aptos" panose="02110004020202020204"/>
            <a:ea typeface="+mn-ea"/>
            <a:cs typeface="+mn-cs"/>
          </a:endParaRPr>
        </a:p>
      </dgm:t>
    </dgm:pt>
    <dgm:pt modelId="{2EEDA0AC-B566-49FF-BAF1-E6AFB65B0A5A}" type="parTrans" cxnId="{5486C65C-4838-44C2-91E0-65D9AD511A6D}">
      <dgm:prSet/>
      <dgm:spPr/>
      <dgm:t>
        <a:bodyPr/>
        <a:lstStyle/>
        <a:p>
          <a:endParaRPr lang="en-US"/>
        </a:p>
      </dgm:t>
    </dgm:pt>
    <dgm:pt modelId="{E39EF2A9-A054-459B-BDDD-26A7DF868ABA}" type="sibTrans" cxnId="{5486C65C-4838-44C2-91E0-65D9AD511A6D}">
      <dgm:prSet/>
      <dgm:spPr/>
      <dgm:t>
        <a:bodyPr/>
        <a:lstStyle/>
        <a:p>
          <a:endParaRPr lang="en-US"/>
        </a:p>
      </dgm:t>
    </dgm:pt>
    <dgm:pt modelId="{05AF0737-A376-447F-A97E-E47D7BCF6E93}">
      <dgm:prSet custT="1"/>
      <dgm:spPr/>
      <dgm:t>
        <a:bodyPr/>
        <a:lstStyle/>
        <a:p>
          <a:r>
            <a:rPr lang="en-US" sz="2800" b="1" kern="1200" dirty="0">
              <a:solidFill>
                <a:srgbClr val="C00000"/>
              </a:solidFill>
            </a:rPr>
            <a:t>Del</a:t>
          </a:r>
          <a:r>
            <a:rPr lang="en-US" sz="2800" b="0" kern="1200" dirty="0"/>
            <a:t>: Delete a file</a:t>
          </a:r>
          <a:endParaRPr lang="en-US" sz="2800" b="0" kern="1200" dirty="0">
            <a:solidFill>
              <a:srgbClr val="7030A0"/>
            </a:solidFill>
            <a:latin typeface="Aptos" panose="02110004020202020204"/>
            <a:ea typeface="+mn-ea"/>
            <a:cs typeface="+mn-cs"/>
          </a:endParaRPr>
        </a:p>
      </dgm:t>
    </dgm:pt>
    <dgm:pt modelId="{2C6FD856-E240-455D-9931-89A655EA02E4}" type="parTrans" cxnId="{3D1AA24E-E50E-4CB5-A292-AC52523576E0}">
      <dgm:prSet/>
      <dgm:spPr/>
      <dgm:t>
        <a:bodyPr/>
        <a:lstStyle/>
        <a:p>
          <a:endParaRPr lang="en-US"/>
        </a:p>
      </dgm:t>
    </dgm:pt>
    <dgm:pt modelId="{70E23483-27F8-46EC-A275-A7E8C02AC327}" type="sibTrans" cxnId="{3D1AA24E-E50E-4CB5-A292-AC52523576E0}">
      <dgm:prSet/>
      <dgm:spPr/>
      <dgm:t>
        <a:bodyPr/>
        <a:lstStyle/>
        <a:p>
          <a:endParaRPr lang="en-US"/>
        </a:p>
      </dgm:t>
    </dgm:pt>
    <dgm:pt modelId="{A45CEAA2-1E59-40CB-847C-12D6C7EEDAD9}">
      <dgm:prSet custT="1"/>
      <dgm:spPr/>
      <dgm:t>
        <a:bodyPr/>
        <a:lstStyle/>
        <a:p>
          <a:r>
            <a:rPr lang="en-US" sz="2800" b="1" kern="1200" dirty="0">
              <a:solidFill>
                <a:srgbClr val="C00000"/>
              </a:solidFill>
              <a:latin typeface="Aptos" panose="02110004020202020204"/>
              <a:ea typeface="+mn-ea"/>
              <a:cs typeface="+mn-cs"/>
            </a:rPr>
            <a:t>Echo</a:t>
          </a:r>
          <a:r>
            <a:rPr lang="en-US" sz="2800" b="0" kern="1200" dirty="0"/>
            <a:t>: </a:t>
          </a:r>
          <a:r>
            <a:rPr lang="en-US" sz="2800" kern="1200" dirty="0"/>
            <a:t>Display the message on the screen</a:t>
          </a:r>
          <a:r>
            <a:rPr lang="en-US" sz="2800" b="0" kern="1200" dirty="0"/>
            <a:t> </a:t>
          </a:r>
          <a:endParaRPr lang="en-US" sz="2800" b="0" kern="1200" dirty="0">
            <a:solidFill>
              <a:srgbClr val="7030A0"/>
            </a:solidFill>
            <a:latin typeface="Aptos" panose="02110004020202020204"/>
            <a:ea typeface="+mn-ea"/>
            <a:cs typeface="+mn-cs"/>
          </a:endParaRPr>
        </a:p>
      </dgm:t>
    </dgm:pt>
    <dgm:pt modelId="{12105340-9FB4-4F5D-928F-1C74A8CB1A68}" type="parTrans" cxnId="{51C48E9B-8BFC-4351-BDB1-FE613944D5C2}">
      <dgm:prSet/>
      <dgm:spPr/>
      <dgm:t>
        <a:bodyPr/>
        <a:lstStyle/>
        <a:p>
          <a:endParaRPr lang="en-US"/>
        </a:p>
      </dgm:t>
    </dgm:pt>
    <dgm:pt modelId="{CBB61088-DB3E-4C02-942C-9B11E5563962}" type="sibTrans" cxnId="{51C48E9B-8BFC-4351-BDB1-FE613944D5C2}">
      <dgm:prSet/>
      <dgm:spPr/>
      <dgm:t>
        <a:bodyPr/>
        <a:lstStyle/>
        <a:p>
          <a:endParaRPr lang="en-US"/>
        </a:p>
      </dgm:t>
    </dgm:pt>
    <dgm:pt modelId="{89BBF2EC-99FD-4FDF-AAD2-5BFB583B04C7}" type="pres">
      <dgm:prSet presAssocID="{29912423-E3CD-47E2-BDE5-4B900B030646}" presName="vert0" presStyleCnt="0">
        <dgm:presLayoutVars>
          <dgm:dir/>
          <dgm:animOne val="branch"/>
          <dgm:animLvl val="lvl"/>
        </dgm:presLayoutVars>
      </dgm:prSet>
      <dgm:spPr/>
    </dgm:pt>
    <dgm:pt modelId="{F46382A9-7D87-4330-B9F8-E3A3DF4A943A}" type="pres">
      <dgm:prSet presAssocID="{295B33A7-5305-439C-A2CF-B561B40CAC81}" presName="thickLine" presStyleLbl="alignNode1" presStyleIdx="0" presStyleCnt="11"/>
      <dgm:spPr/>
    </dgm:pt>
    <dgm:pt modelId="{1A242129-032A-4726-B484-020052BD5F74}" type="pres">
      <dgm:prSet presAssocID="{295B33A7-5305-439C-A2CF-B561B40CAC81}" presName="horz1" presStyleCnt="0"/>
      <dgm:spPr/>
    </dgm:pt>
    <dgm:pt modelId="{AC779B41-A748-499C-A3C8-778836E62401}" type="pres">
      <dgm:prSet presAssocID="{295B33A7-5305-439C-A2CF-B561B40CAC81}" presName="tx1" presStyleLbl="revTx" presStyleIdx="0" presStyleCnt="11"/>
      <dgm:spPr/>
    </dgm:pt>
    <dgm:pt modelId="{9D87F8EC-D117-4628-BF09-ED1B014B1092}" type="pres">
      <dgm:prSet presAssocID="{295B33A7-5305-439C-A2CF-B561B40CAC81}" presName="vert1" presStyleCnt="0"/>
      <dgm:spPr/>
    </dgm:pt>
    <dgm:pt modelId="{DCFB03A9-7CD1-421D-B4A3-5B2844DADC67}" type="pres">
      <dgm:prSet presAssocID="{36C1CEC4-3595-481B-A431-603203970EB0}" presName="thickLine" presStyleLbl="alignNode1" presStyleIdx="1" presStyleCnt="11"/>
      <dgm:spPr/>
    </dgm:pt>
    <dgm:pt modelId="{85D0F28C-63B2-4D4B-B170-E0CC24333608}" type="pres">
      <dgm:prSet presAssocID="{36C1CEC4-3595-481B-A431-603203970EB0}" presName="horz1" presStyleCnt="0"/>
      <dgm:spPr/>
    </dgm:pt>
    <dgm:pt modelId="{DEA60FC3-8D70-460B-A838-54823FBF9905}" type="pres">
      <dgm:prSet presAssocID="{36C1CEC4-3595-481B-A431-603203970EB0}" presName="tx1" presStyleLbl="revTx" presStyleIdx="1" presStyleCnt="11"/>
      <dgm:spPr/>
    </dgm:pt>
    <dgm:pt modelId="{3CCAB53E-0FE7-4D85-9A31-8408B7AB25C0}" type="pres">
      <dgm:prSet presAssocID="{36C1CEC4-3595-481B-A431-603203970EB0}" presName="vert1" presStyleCnt="0"/>
      <dgm:spPr/>
    </dgm:pt>
    <dgm:pt modelId="{E56DA004-E3C3-4FDC-AC93-A8A7A0A22FCF}" type="pres">
      <dgm:prSet presAssocID="{6AB9C2C3-8C9C-47DB-B7C4-23B57F63889C}" presName="thickLine" presStyleLbl="alignNode1" presStyleIdx="2" presStyleCnt="11"/>
      <dgm:spPr/>
    </dgm:pt>
    <dgm:pt modelId="{6B28111E-AEFF-4388-8EAC-B833C345D62B}" type="pres">
      <dgm:prSet presAssocID="{6AB9C2C3-8C9C-47DB-B7C4-23B57F63889C}" presName="horz1" presStyleCnt="0"/>
      <dgm:spPr/>
    </dgm:pt>
    <dgm:pt modelId="{2A346AEB-9A94-4581-87E2-83CDDFCD04F2}" type="pres">
      <dgm:prSet presAssocID="{6AB9C2C3-8C9C-47DB-B7C4-23B57F63889C}" presName="tx1" presStyleLbl="revTx" presStyleIdx="2" presStyleCnt="11"/>
      <dgm:spPr/>
    </dgm:pt>
    <dgm:pt modelId="{27D994D8-58BF-4756-8FBB-D0400271C4A9}" type="pres">
      <dgm:prSet presAssocID="{6AB9C2C3-8C9C-47DB-B7C4-23B57F63889C}" presName="vert1" presStyleCnt="0"/>
      <dgm:spPr/>
    </dgm:pt>
    <dgm:pt modelId="{848BEA23-A2FF-45C6-B896-70FA0860CCC0}" type="pres">
      <dgm:prSet presAssocID="{BA024504-2CF8-4C83-A6F5-1CC046DF633F}" presName="thickLine" presStyleLbl="alignNode1" presStyleIdx="3" presStyleCnt="11"/>
      <dgm:spPr/>
    </dgm:pt>
    <dgm:pt modelId="{33CDA24D-103F-46F2-9132-0DD41E0BAF23}" type="pres">
      <dgm:prSet presAssocID="{BA024504-2CF8-4C83-A6F5-1CC046DF633F}" presName="horz1" presStyleCnt="0"/>
      <dgm:spPr/>
    </dgm:pt>
    <dgm:pt modelId="{16832B2E-05BE-45C8-9F74-30288701D88C}" type="pres">
      <dgm:prSet presAssocID="{BA024504-2CF8-4C83-A6F5-1CC046DF633F}" presName="tx1" presStyleLbl="revTx" presStyleIdx="3" presStyleCnt="11"/>
      <dgm:spPr/>
    </dgm:pt>
    <dgm:pt modelId="{61EB9E47-658E-44A7-A063-7C2670439A11}" type="pres">
      <dgm:prSet presAssocID="{BA024504-2CF8-4C83-A6F5-1CC046DF633F}" presName="vert1" presStyleCnt="0"/>
      <dgm:spPr/>
    </dgm:pt>
    <dgm:pt modelId="{108088D9-F17A-4DDD-86B3-116722478F10}" type="pres">
      <dgm:prSet presAssocID="{AC76F879-F95B-47EC-B2DB-6949EF1EC5C2}" presName="thickLine" presStyleLbl="alignNode1" presStyleIdx="4" presStyleCnt="11"/>
      <dgm:spPr/>
    </dgm:pt>
    <dgm:pt modelId="{62872EF2-2160-4449-AD6C-1B95814AB102}" type="pres">
      <dgm:prSet presAssocID="{AC76F879-F95B-47EC-B2DB-6949EF1EC5C2}" presName="horz1" presStyleCnt="0"/>
      <dgm:spPr/>
    </dgm:pt>
    <dgm:pt modelId="{5F093013-1226-46BE-9362-B14DF4A9E778}" type="pres">
      <dgm:prSet presAssocID="{AC76F879-F95B-47EC-B2DB-6949EF1EC5C2}" presName="tx1" presStyleLbl="revTx" presStyleIdx="4" presStyleCnt="11"/>
      <dgm:spPr/>
    </dgm:pt>
    <dgm:pt modelId="{70D43EC7-1663-4408-A040-0923A0BDCB89}" type="pres">
      <dgm:prSet presAssocID="{AC76F879-F95B-47EC-B2DB-6949EF1EC5C2}" presName="vert1" presStyleCnt="0"/>
      <dgm:spPr/>
    </dgm:pt>
    <dgm:pt modelId="{43D2C906-B8A9-4C69-BA86-E565665D4651}" type="pres">
      <dgm:prSet presAssocID="{80D23DB8-E4A3-4F10-9471-C3A9DBEFCAA7}" presName="thickLine" presStyleLbl="alignNode1" presStyleIdx="5" presStyleCnt="11"/>
      <dgm:spPr/>
    </dgm:pt>
    <dgm:pt modelId="{EFF1AB5A-6516-412E-8B25-3E89BF1FDCCE}" type="pres">
      <dgm:prSet presAssocID="{80D23DB8-E4A3-4F10-9471-C3A9DBEFCAA7}" presName="horz1" presStyleCnt="0"/>
      <dgm:spPr/>
    </dgm:pt>
    <dgm:pt modelId="{83B8AFBA-DED5-4C54-91F4-AA11DE66132B}" type="pres">
      <dgm:prSet presAssocID="{80D23DB8-E4A3-4F10-9471-C3A9DBEFCAA7}" presName="tx1" presStyleLbl="revTx" presStyleIdx="5" presStyleCnt="11"/>
      <dgm:spPr/>
    </dgm:pt>
    <dgm:pt modelId="{1A7F312B-633A-4AE1-83D7-9FA02AC6ED3C}" type="pres">
      <dgm:prSet presAssocID="{80D23DB8-E4A3-4F10-9471-C3A9DBEFCAA7}" presName="vert1" presStyleCnt="0"/>
      <dgm:spPr/>
    </dgm:pt>
    <dgm:pt modelId="{A051BA5C-8526-4AFE-9DFD-BF3CDB4785B5}" type="pres">
      <dgm:prSet presAssocID="{590AC8B9-D89E-4446-9D0D-E024FD0F6B30}" presName="thickLine" presStyleLbl="alignNode1" presStyleIdx="6" presStyleCnt="11"/>
      <dgm:spPr/>
    </dgm:pt>
    <dgm:pt modelId="{6485B6D1-9EF2-4EEB-B77D-19B1821A72CF}" type="pres">
      <dgm:prSet presAssocID="{590AC8B9-D89E-4446-9D0D-E024FD0F6B30}" presName="horz1" presStyleCnt="0"/>
      <dgm:spPr/>
    </dgm:pt>
    <dgm:pt modelId="{222E9089-0347-4C0A-A183-656CAB30F81A}" type="pres">
      <dgm:prSet presAssocID="{590AC8B9-D89E-4446-9D0D-E024FD0F6B30}" presName="tx1" presStyleLbl="revTx" presStyleIdx="6" presStyleCnt="11"/>
      <dgm:spPr/>
    </dgm:pt>
    <dgm:pt modelId="{168E99AB-DCC6-4EAC-B2A4-B1818DD5936A}" type="pres">
      <dgm:prSet presAssocID="{590AC8B9-D89E-4446-9D0D-E024FD0F6B30}" presName="vert1" presStyleCnt="0"/>
      <dgm:spPr/>
    </dgm:pt>
    <dgm:pt modelId="{83EC8204-E7B3-4336-91C7-7752031567FF}" type="pres">
      <dgm:prSet presAssocID="{94A31D93-2056-4750-B310-563435E76692}" presName="thickLine" presStyleLbl="alignNode1" presStyleIdx="7" presStyleCnt="11"/>
      <dgm:spPr/>
    </dgm:pt>
    <dgm:pt modelId="{6C5A8CD6-163F-4B43-AC16-8612927D0491}" type="pres">
      <dgm:prSet presAssocID="{94A31D93-2056-4750-B310-563435E76692}" presName="horz1" presStyleCnt="0"/>
      <dgm:spPr/>
    </dgm:pt>
    <dgm:pt modelId="{3ACECFDE-46EE-402A-948E-0110FCB0E87F}" type="pres">
      <dgm:prSet presAssocID="{94A31D93-2056-4750-B310-563435E76692}" presName="tx1" presStyleLbl="revTx" presStyleIdx="7" presStyleCnt="11"/>
      <dgm:spPr/>
    </dgm:pt>
    <dgm:pt modelId="{4D9CE9AF-08A3-4A9D-935A-B24EC309430E}" type="pres">
      <dgm:prSet presAssocID="{94A31D93-2056-4750-B310-563435E76692}" presName="vert1" presStyleCnt="0"/>
      <dgm:spPr/>
    </dgm:pt>
    <dgm:pt modelId="{9032D1D1-410C-4CC6-9CD2-6C46D8C23540}" type="pres">
      <dgm:prSet presAssocID="{DE523E73-CF87-4259-BB92-7391559D6B9E}" presName="thickLine" presStyleLbl="alignNode1" presStyleIdx="8" presStyleCnt="11"/>
      <dgm:spPr/>
    </dgm:pt>
    <dgm:pt modelId="{A6B9FDFD-C5C1-402E-A4DC-157B9FA191E9}" type="pres">
      <dgm:prSet presAssocID="{DE523E73-CF87-4259-BB92-7391559D6B9E}" presName="horz1" presStyleCnt="0"/>
      <dgm:spPr/>
    </dgm:pt>
    <dgm:pt modelId="{95223B04-0C2B-420B-AF27-92F79C0D65A8}" type="pres">
      <dgm:prSet presAssocID="{DE523E73-CF87-4259-BB92-7391559D6B9E}" presName="tx1" presStyleLbl="revTx" presStyleIdx="8" presStyleCnt="11"/>
      <dgm:spPr/>
    </dgm:pt>
    <dgm:pt modelId="{CE6E55FC-1A85-4E65-940A-303D99B029B4}" type="pres">
      <dgm:prSet presAssocID="{DE523E73-CF87-4259-BB92-7391559D6B9E}" presName="vert1" presStyleCnt="0"/>
      <dgm:spPr/>
    </dgm:pt>
    <dgm:pt modelId="{C62BA62A-9598-4E53-ACA8-3C1F891C2C2B}" type="pres">
      <dgm:prSet presAssocID="{05AF0737-A376-447F-A97E-E47D7BCF6E93}" presName="thickLine" presStyleLbl="alignNode1" presStyleIdx="9" presStyleCnt="11"/>
      <dgm:spPr/>
    </dgm:pt>
    <dgm:pt modelId="{CC1397B3-01A7-4180-A532-C5E5FD12E6DF}" type="pres">
      <dgm:prSet presAssocID="{05AF0737-A376-447F-A97E-E47D7BCF6E93}" presName="horz1" presStyleCnt="0"/>
      <dgm:spPr/>
    </dgm:pt>
    <dgm:pt modelId="{34B7468C-E8B8-49D2-9495-8B5E2F28C622}" type="pres">
      <dgm:prSet presAssocID="{05AF0737-A376-447F-A97E-E47D7BCF6E93}" presName="tx1" presStyleLbl="revTx" presStyleIdx="9" presStyleCnt="11"/>
      <dgm:spPr/>
    </dgm:pt>
    <dgm:pt modelId="{4937895D-226B-4B73-91C0-195294E80335}" type="pres">
      <dgm:prSet presAssocID="{05AF0737-A376-447F-A97E-E47D7BCF6E93}" presName="vert1" presStyleCnt="0"/>
      <dgm:spPr/>
    </dgm:pt>
    <dgm:pt modelId="{D416EFBC-9F29-4705-9016-9066158D4700}" type="pres">
      <dgm:prSet presAssocID="{A45CEAA2-1E59-40CB-847C-12D6C7EEDAD9}" presName="thickLine" presStyleLbl="alignNode1" presStyleIdx="10" presStyleCnt="11"/>
      <dgm:spPr/>
    </dgm:pt>
    <dgm:pt modelId="{253CE05A-3762-45D1-B1B0-60C945B37284}" type="pres">
      <dgm:prSet presAssocID="{A45CEAA2-1E59-40CB-847C-12D6C7EEDAD9}" presName="horz1" presStyleCnt="0"/>
      <dgm:spPr/>
    </dgm:pt>
    <dgm:pt modelId="{CA71FDD5-EB6D-491C-9357-A8B0A09D1A37}" type="pres">
      <dgm:prSet presAssocID="{A45CEAA2-1E59-40CB-847C-12D6C7EEDAD9}" presName="tx1" presStyleLbl="revTx" presStyleIdx="10" presStyleCnt="11"/>
      <dgm:spPr/>
    </dgm:pt>
    <dgm:pt modelId="{2AD92FB1-DABA-4AE4-BA87-5C4698D366D8}" type="pres">
      <dgm:prSet presAssocID="{A45CEAA2-1E59-40CB-847C-12D6C7EEDAD9}" presName="vert1" presStyleCnt="0"/>
      <dgm:spPr/>
    </dgm:pt>
  </dgm:ptLst>
  <dgm:cxnLst>
    <dgm:cxn modelId="{AFFDA62A-AD95-4B6B-BEB1-84F9888EEF5E}" type="presOf" srcId="{94A31D93-2056-4750-B310-563435E76692}" destId="{3ACECFDE-46EE-402A-948E-0110FCB0E87F}" srcOrd="0" destOrd="0" presId="urn:microsoft.com/office/officeart/2008/layout/LinedList"/>
    <dgm:cxn modelId="{6847072C-9BF2-4D77-83F2-B3BA0F2A1597}" srcId="{29912423-E3CD-47E2-BDE5-4B900B030646}" destId="{590AC8B9-D89E-4446-9D0D-E024FD0F6B30}" srcOrd="6" destOrd="0" parTransId="{2E0E389C-5B43-4A55-9CB5-4FBEA480AB9A}" sibTransId="{89A73DFC-F1A6-42E4-9EE0-5605527B4CCB}"/>
    <dgm:cxn modelId="{3138EE3B-02DE-4B91-B0C3-670D38E93376}" type="presOf" srcId="{BA024504-2CF8-4C83-A6F5-1CC046DF633F}" destId="{16832B2E-05BE-45C8-9F74-30288701D88C}" srcOrd="0" destOrd="0" presId="urn:microsoft.com/office/officeart/2008/layout/LinedList"/>
    <dgm:cxn modelId="{5486C65C-4838-44C2-91E0-65D9AD511A6D}" srcId="{29912423-E3CD-47E2-BDE5-4B900B030646}" destId="{DE523E73-CF87-4259-BB92-7391559D6B9E}" srcOrd="8" destOrd="0" parTransId="{2EEDA0AC-B566-49FF-BAF1-E6AFB65B0A5A}" sibTransId="{E39EF2A9-A054-459B-BDDD-26A7DF868ABA}"/>
    <dgm:cxn modelId="{5D24FE5E-F4DC-4C60-9A19-2F89C7BE050D}" type="presOf" srcId="{29912423-E3CD-47E2-BDE5-4B900B030646}" destId="{89BBF2EC-99FD-4FDF-AAD2-5BFB583B04C7}" srcOrd="0" destOrd="0" presId="urn:microsoft.com/office/officeart/2008/layout/LinedList"/>
    <dgm:cxn modelId="{3D1AA24E-E50E-4CB5-A292-AC52523576E0}" srcId="{29912423-E3CD-47E2-BDE5-4B900B030646}" destId="{05AF0737-A376-447F-A97E-E47D7BCF6E93}" srcOrd="9" destOrd="0" parTransId="{2C6FD856-E240-455D-9931-89A655EA02E4}" sibTransId="{70E23483-27F8-46EC-A275-A7E8C02AC327}"/>
    <dgm:cxn modelId="{C0754C73-C3BC-4DE4-AF21-8B05A133F3D7}" type="presOf" srcId="{36C1CEC4-3595-481B-A431-603203970EB0}" destId="{DEA60FC3-8D70-460B-A838-54823FBF9905}" srcOrd="0" destOrd="0" presId="urn:microsoft.com/office/officeart/2008/layout/LinedList"/>
    <dgm:cxn modelId="{A6777E75-1C93-4EF9-9A3C-C33684F54DAF}" srcId="{29912423-E3CD-47E2-BDE5-4B900B030646}" destId="{295B33A7-5305-439C-A2CF-B561B40CAC81}" srcOrd="0" destOrd="0" parTransId="{DFF64E60-1AAA-489B-9944-F5C0919A758A}" sibTransId="{300221FE-844A-4EB7-93EB-9F742C06C8F1}"/>
    <dgm:cxn modelId="{42B65D76-19A1-4CDA-8E05-9012C7FDE2A3}" type="presOf" srcId="{AC76F879-F95B-47EC-B2DB-6949EF1EC5C2}" destId="{5F093013-1226-46BE-9362-B14DF4A9E778}" srcOrd="0" destOrd="0" presId="urn:microsoft.com/office/officeart/2008/layout/LinedList"/>
    <dgm:cxn modelId="{28D68776-D6D2-4291-8878-C554E7989B36}" type="presOf" srcId="{590AC8B9-D89E-4446-9D0D-E024FD0F6B30}" destId="{222E9089-0347-4C0A-A183-656CAB30F81A}" srcOrd="0" destOrd="0" presId="urn:microsoft.com/office/officeart/2008/layout/LinedList"/>
    <dgm:cxn modelId="{867F9977-CFE7-4435-BEB1-7876070E980B}" srcId="{29912423-E3CD-47E2-BDE5-4B900B030646}" destId="{6AB9C2C3-8C9C-47DB-B7C4-23B57F63889C}" srcOrd="2" destOrd="0" parTransId="{5D7FA0D4-FD76-4960-A03D-EF079B20455E}" sibTransId="{9B2D2441-69E0-4342-A246-BCB2635E7589}"/>
    <dgm:cxn modelId="{97C08358-CACF-4427-9C8D-822AB6D8965A}" type="presOf" srcId="{80D23DB8-E4A3-4F10-9471-C3A9DBEFCAA7}" destId="{83B8AFBA-DED5-4C54-91F4-AA11DE66132B}" srcOrd="0" destOrd="0" presId="urn:microsoft.com/office/officeart/2008/layout/LinedList"/>
    <dgm:cxn modelId="{523C7F80-99C5-40B6-9860-CFD5352DEA22}" srcId="{29912423-E3CD-47E2-BDE5-4B900B030646}" destId="{36C1CEC4-3595-481B-A431-603203970EB0}" srcOrd="1" destOrd="0" parTransId="{99483A91-3191-47CA-9288-8D419AB1B8E2}" sibTransId="{6B71C182-D52E-4C32-BB2C-D0F846004D1C}"/>
    <dgm:cxn modelId="{7E3E9280-2C4D-4F2F-B585-2720360B7898}" type="presOf" srcId="{A45CEAA2-1E59-40CB-847C-12D6C7EEDAD9}" destId="{CA71FDD5-EB6D-491C-9357-A8B0A09D1A37}" srcOrd="0" destOrd="0" presId="urn:microsoft.com/office/officeart/2008/layout/LinedList"/>
    <dgm:cxn modelId="{99B3FC91-5049-4388-AA2E-89F3574833FE}" type="presOf" srcId="{295B33A7-5305-439C-A2CF-B561B40CAC81}" destId="{AC779B41-A748-499C-A3C8-778836E62401}" srcOrd="0" destOrd="0" presId="urn:microsoft.com/office/officeart/2008/layout/LinedList"/>
    <dgm:cxn modelId="{51C48E9B-8BFC-4351-BDB1-FE613944D5C2}" srcId="{29912423-E3CD-47E2-BDE5-4B900B030646}" destId="{A45CEAA2-1E59-40CB-847C-12D6C7EEDAD9}" srcOrd="10" destOrd="0" parTransId="{12105340-9FB4-4F5D-928F-1C74A8CB1A68}" sibTransId="{CBB61088-DB3E-4C02-942C-9B11E5563962}"/>
    <dgm:cxn modelId="{20A6DCB2-5ADD-402E-BDE5-B75104E1715B}" srcId="{29912423-E3CD-47E2-BDE5-4B900B030646}" destId="{80D23DB8-E4A3-4F10-9471-C3A9DBEFCAA7}" srcOrd="5" destOrd="0" parTransId="{471EF28A-8B1E-42BB-860F-26BE44761284}" sibTransId="{B3C54424-FEBF-4D26-BF24-9566C1F45235}"/>
    <dgm:cxn modelId="{FD9A12B4-7CFB-4D5F-BAE6-25148188FA77}" type="presOf" srcId="{6AB9C2C3-8C9C-47DB-B7C4-23B57F63889C}" destId="{2A346AEB-9A94-4581-87E2-83CDDFCD04F2}" srcOrd="0" destOrd="0" presId="urn:microsoft.com/office/officeart/2008/layout/LinedList"/>
    <dgm:cxn modelId="{6CA233BC-F74A-4A77-9937-274F464FE38F}" srcId="{29912423-E3CD-47E2-BDE5-4B900B030646}" destId="{AC76F879-F95B-47EC-B2DB-6949EF1EC5C2}" srcOrd="4" destOrd="0" parTransId="{C90A12B2-3D29-4013-8C1A-7C7F50508568}" sibTransId="{BCE90D0C-E225-4BA2-A9F1-5D4AFE902505}"/>
    <dgm:cxn modelId="{270C07D7-8D5C-4102-9A9C-73C25C8028F7}" type="presOf" srcId="{DE523E73-CF87-4259-BB92-7391559D6B9E}" destId="{95223B04-0C2B-420B-AF27-92F79C0D65A8}" srcOrd="0" destOrd="0" presId="urn:microsoft.com/office/officeart/2008/layout/LinedList"/>
    <dgm:cxn modelId="{F3831FE7-C9E5-42D2-90AB-B8546731D25B}" srcId="{29912423-E3CD-47E2-BDE5-4B900B030646}" destId="{BA024504-2CF8-4C83-A6F5-1CC046DF633F}" srcOrd="3" destOrd="0" parTransId="{680927AE-7DFA-4D0F-B9C2-4C0BE8055D22}" sibTransId="{AF999F4B-81F4-4CB0-96AE-DF4B6B111506}"/>
    <dgm:cxn modelId="{8B310BE9-C7AE-47D7-88E1-85DBB5437F3D}" srcId="{29912423-E3CD-47E2-BDE5-4B900B030646}" destId="{94A31D93-2056-4750-B310-563435E76692}" srcOrd="7" destOrd="0" parTransId="{2550F94C-9637-4DFF-9715-FFF3DEED8BF5}" sibTransId="{56D82820-2941-4DEF-95D4-112D6DCD2603}"/>
    <dgm:cxn modelId="{7DF00DF1-9BB8-42F2-90E2-F28435A17FC4}" type="presOf" srcId="{05AF0737-A376-447F-A97E-E47D7BCF6E93}" destId="{34B7468C-E8B8-49D2-9495-8B5E2F28C622}" srcOrd="0" destOrd="0" presId="urn:microsoft.com/office/officeart/2008/layout/LinedList"/>
    <dgm:cxn modelId="{16D08718-472F-41CE-82B6-C99E3D256368}" type="presParOf" srcId="{89BBF2EC-99FD-4FDF-AAD2-5BFB583B04C7}" destId="{F46382A9-7D87-4330-B9F8-E3A3DF4A943A}" srcOrd="0" destOrd="0" presId="urn:microsoft.com/office/officeart/2008/layout/LinedList"/>
    <dgm:cxn modelId="{EF9E3C8B-1A58-4A64-ADA5-0DF339A5A9E6}" type="presParOf" srcId="{89BBF2EC-99FD-4FDF-AAD2-5BFB583B04C7}" destId="{1A242129-032A-4726-B484-020052BD5F74}" srcOrd="1" destOrd="0" presId="urn:microsoft.com/office/officeart/2008/layout/LinedList"/>
    <dgm:cxn modelId="{E12C4D82-AC85-427C-BF79-463D78ED6442}" type="presParOf" srcId="{1A242129-032A-4726-B484-020052BD5F74}" destId="{AC779B41-A748-499C-A3C8-778836E62401}" srcOrd="0" destOrd="0" presId="urn:microsoft.com/office/officeart/2008/layout/LinedList"/>
    <dgm:cxn modelId="{C220D53E-C13D-4A89-9EE0-1B3A5E201ABE}" type="presParOf" srcId="{1A242129-032A-4726-B484-020052BD5F74}" destId="{9D87F8EC-D117-4628-BF09-ED1B014B1092}" srcOrd="1" destOrd="0" presId="urn:microsoft.com/office/officeart/2008/layout/LinedList"/>
    <dgm:cxn modelId="{D22084C8-D432-4C76-BE20-FD2FF954E7C9}" type="presParOf" srcId="{89BBF2EC-99FD-4FDF-AAD2-5BFB583B04C7}" destId="{DCFB03A9-7CD1-421D-B4A3-5B2844DADC67}" srcOrd="2" destOrd="0" presId="urn:microsoft.com/office/officeart/2008/layout/LinedList"/>
    <dgm:cxn modelId="{D83E03B2-80FF-4931-99D4-CB6921148DF6}" type="presParOf" srcId="{89BBF2EC-99FD-4FDF-AAD2-5BFB583B04C7}" destId="{85D0F28C-63B2-4D4B-B170-E0CC24333608}" srcOrd="3" destOrd="0" presId="urn:microsoft.com/office/officeart/2008/layout/LinedList"/>
    <dgm:cxn modelId="{652EB8CE-DC59-4D83-85CF-819C54C6A3A9}" type="presParOf" srcId="{85D0F28C-63B2-4D4B-B170-E0CC24333608}" destId="{DEA60FC3-8D70-460B-A838-54823FBF9905}" srcOrd="0" destOrd="0" presId="urn:microsoft.com/office/officeart/2008/layout/LinedList"/>
    <dgm:cxn modelId="{85E77CE7-021B-4D5A-8BFD-13AF4EF649A1}" type="presParOf" srcId="{85D0F28C-63B2-4D4B-B170-E0CC24333608}" destId="{3CCAB53E-0FE7-4D85-9A31-8408B7AB25C0}" srcOrd="1" destOrd="0" presId="urn:microsoft.com/office/officeart/2008/layout/LinedList"/>
    <dgm:cxn modelId="{A66896E9-C481-475E-81DA-F870D8A02F10}" type="presParOf" srcId="{89BBF2EC-99FD-4FDF-AAD2-5BFB583B04C7}" destId="{E56DA004-E3C3-4FDC-AC93-A8A7A0A22FCF}" srcOrd="4" destOrd="0" presId="urn:microsoft.com/office/officeart/2008/layout/LinedList"/>
    <dgm:cxn modelId="{A9F8D200-F6BD-4384-9A84-06E1744C558B}" type="presParOf" srcId="{89BBF2EC-99FD-4FDF-AAD2-5BFB583B04C7}" destId="{6B28111E-AEFF-4388-8EAC-B833C345D62B}" srcOrd="5" destOrd="0" presId="urn:microsoft.com/office/officeart/2008/layout/LinedList"/>
    <dgm:cxn modelId="{9E157FB3-EA0B-436B-AA37-BCF729B38AA0}" type="presParOf" srcId="{6B28111E-AEFF-4388-8EAC-B833C345D62B}" destId="{2A346AEB-9A94-4581-87E2-83CDDFCD04F2}" srcOrd="0" destOrd="0" presId="urn:microsoft.com/office/officeart/2008/layout/LinedList"/>
    <dgm:cxn modelId="{606A3B68-0466-4F68-A37F-F736716DBE4A}" type="presParOf" srcId="{6B28111E-AEFF-4388-8EAC-B833C345D62B}" destId="{27D994D8-58BF-4756-8FBB-D0400271C4A9}" srcOrd="1" destOrd="0" presId="urn:microsoft.com/office/officeart/2008/layout/LinedList"/>
    <dgm:cxn modelId="{A81B1E3A-B68F-4FA3-87DF-74F0889E6ACB}" type="presParOf" srcId="{89BBF2EC-99FD-4FDF-AAD2-5BFB583B04C7}" destId="{848BEA23-A2FF-45C6-B896-70FA0860CCC0}" srcOrd="6" destOrd="0" presId="urn:microsoft.com/office/officeart/2008/layout/LinedList"/>
    <dgm:cxn modelId="{2FCE8B6E-041E-4BD5-9A06-53BF2265DB90}" type="presParOf" srcId="{89BBF2EC-99FD-4FDF-AAD2-5BFB583B04C7}" destId="{33CDA24D-103F-46F2-9132-0DD41E0BAF23}" srcOrd="7" destOrd="0" presId="urn:microsoft.com/office/officeart/2008/layout/LinedList"/>
    <dgm:cxn modelId="{293C9FD0-E119-4DB8-8797-BE52D7A2A8B0}" type="presParOf" srcId="{33CDA24D-103F-46F2-9132-0DD41E0BAF23}" destId="{16832B2E-05BE-45C8-9F74-30288701D88C}" srcOrd="0" destOrd="0" presId="urn:microsoft.com/office/officeart/2008/layout/LinedList"/>
    <dgm:cxn modelId="{EFFE8E19-AC52-42EB-B99F-B46341407B65}" type="presParOf" srcId="{33CDA24D-103F-46F2-9132-0DD41E0BAF23}" destId="{61EB9E47-658E-44A7-A063-7C2670439A11}" srcOrd="1" destOrd="0" presId="urn:microsoft.com/office/officeart/2008/layout/LinedList"/>
    <dgm:cxn modelId="{07A6439C-571C-4A1C-8A9C-4436872C13BE}" type="presParOf" srcId="{89BBF2EC-99FD-4FDF-AAD2-5BFB583B04C7}" destId="{108088D9-F17A-4DDD-86B3-116722478F10}" srcOrd="8" destOrd="0" presId="urn:microsoft.com/office/officeart/2008/layout/LinedList"/>
    <dgm:cxn modelId="{C431FE57-CFA9-4419-9A5E-D8179C32117D}" type="presParOf" srcId="{89BBF2EC-99FD-4FDF-AAD2-5BFB583B04C7}" destId="{62872EF2-2160-4449-AD6C-1B95814AB102}" srcOrd="9" destOrd="0" presId="urn:microsoft.com/office/officeart/2008/layout/LinedList"/>
    <dgm:cxn modelId="{C29FE616-2C2F-49BB-8595-A9E997930640}" type="presParOf" srcId="{62872EF2-2160-4449-AD6C-1B95814AB102}" destId="{5F093013-1226-46BE-9362-B14DF4A9E778}" srcOrd="0" destOrd="0" presId="urn:microsoft.com/office/officeart/2008/layout/LinedList"/>
    <dgm:cxn modelId="{AB748084-3510-4347-A361-D28D7F1D560E}" type="presParOf" srcId="{62872EF2-2160-4449-AD6C-1B95814AB102}" destId="{70D43EC7-1663-4408-A040-0923A0BDCB89}" srcOrd="1" destOrd="0" presId="urn:microsoft.com/office/officeart/2008/layout/LinedList"/>
    <dgm:cxn modelId="{6D1B762B-FF79-46D4-A195-BCBD592C63F5}" type="presParOf" srcId="{89BBF2EC-99FD-4FDF-AAD2-5BFB583B04C7}" destId="{43D2C906-B8A9-4C69-BA86-E565665D4651}" srcOrd="10" destOrd="0" presId="urn:microsoft.com/office/officeart/2008/layout/LinedList"/>
    <dgm:cxn modelId="{1576CA81-EF92-4AAE-B4E1-942504BF1884}" type="presParOf" srcId="{89BBF2EC-99FD-4FDF-AAD2-5BFB583B04C7}" destId="{EFF1AB5A-6516-412E-8B25-3E89BF1FDCCE}" srcOrd="11" destOrd="0" presId="urn:microsoft.com/office/officeart/2008/layout/LinedList"/>
    <dgm:cxn modelId="{D06A3720-4CF1-4EBF-B4CC-C3B0035B3940}" type="presParOf" srcId="{EFF1AB5A-6516-412E-8B25-3E89BF1FDCCE}" destId="{83B8AFBA-DED5-4C54-91F4-AA11DE66132B}" srcOrd="0" destOrd="0" presId="urn:microsoft.com/office/officeart/2008/layout/LinedList"/>
    <dgm:cxn modelId="{EB4EE23C-1DAF-428E-8ABF-30EFA323CCD7}" type="presParOf" srcId="{EFF1AB5A-6516-412E-8B25-3E89BF1FDCCE}" destId="{1A7F312B-633A-4AE1-83D7-9FA02AC6ED3C}" srcOrd="1" destOrd="0" presId="urn:microsoft.com/office/officeart/2008/layout/LinedList"/>
    <dgm:cxn modelId="{F4B24C9C-E158-4946-B49C-560D7C0DEA55}" type="presParOf" srcId="{89BBF2EC-99FD-4FDF-AAD2-5BFB583B04C7}" destId="{A051BA5C-8526-4AFE-9DFD-BF3CDB4785B5}" srcOrd="12" destOrd="0" presId="urn:microsoft.com/office/officeart/2008/layout/LinedList"/>
    <dgm:cxn modelId="{AC0266B9-06AE-4A7C-A849-FFF34F700D1B}" type="presParOf" srcId="{89BBF2EC-99FD-4FDF-AAD2-5BFB583B04C7}" destId="{6485B6D1-9EF2-4EEB-B77D-19B1821A72CF}" srcOrd="13" destOrd="0" presId="urn:microsoft.com/office/officeart/2008/layout/LinedList"/>
    <dgm:cxn modelId="{F31F303B-301E-4BD8-ABCF-5FBC2CA37CB8}" type="presParOf" srcId="{6485B6D1-9EF2-4EEB-B77D-19B1821A72CF}" destId="{222E9089-0347-4C0A-A183-656CAB30F81A}" srcOrd="0" destOrd="0" presId="urn:microsoft.com/office/officeart/2008/layout/LinedList"/>
    <dgm:cxn modelId="{4E8930F5-E7B1-45DF-A3FF-65C1153DBB0B}" type="presParOf" srcId="{6485B6D1-9EF2-4EEB-B77D-19B1821A72CF}" destId="{168E99AB-DCC6-4EAC-B2A4-B1818DD5936A}" srcOrd="1" destOrd="0" presId="urn:microsoft.com/office/officeart/2008/layout/LinedList"/>
    <dgm:cxn modelId="{A69BE763-5E9E-46CA-BEA0-843AAFC859FF}" type="presParOf" srcId="{89BBF2EC-99FD-4FDF-AAD2-5BFB583B04C7}" destId="{83EC8204-E7B3-4336-91C7-7752031567FF}" srcOrd="14" destOrd="0" presId="urn:microsoft.com/office/officeart/2008/layout/LinedList"/>
    <dgm:cxn modelId="{6DB68458-40D7-4A39-9E4D-25B66EC6363D}" type="presParOf" srcId="{89BBF2EC-99FD-4FDF-AAD2-5BFB583B04C7}" destId="{6C5A8CD6-163F-4B43-AC16-8612927D0491}" srcOrd="15" destOrd="0" presId="urn:microsoft.com/office/officeart/2008/layout/LinedList"/>
    <dgm:cxn modelId="{54E235CF-DD02-46CB-82CA-7514A1676E48}" type="presParOf" srcId="{6C5A8CD6-163F-4B43-AC16-8612927D0491}" destId="{3ACECFDE-46EE-402A-948E-0110FCB0E87F}" srcOrd="0" destOrd="0" presId="urn:microsoft.com/office/officeart/2008/layout/LinedList"/>
    <dgm:cxn modelId="{BB910242-BB33-4DFD-9730-2A566D75411E}" type="presParOf" srcId="{6C5A8CD6-163F-4B43-AC16-8612927D0491}" destId="{4D9CE9AF-08A3-4A9D-935A-B24EC309430E}" srcOrd="1" destOrd="0" presId="urn:microsoft.com/office/officeart/2008/layout/LinedList"/>
    <dgm:cxn modelId="{2D3FDCAC-7543-4D26-B8FF-463865ABE29E}" type="presParOf" srcId="{89BBF2EC-99FD-4FDF-AAD2-5BFB583B04C7}" destId="{9032D1D1-410C-4CC6-9CD2-6C46D8C23540}" srcOrd="16" destOrd="0" presId="urn:microsoft.com/office/officeart/2008/layout/LinedList"/>
    <dgm:cxn modelId="{264C321D-26D3-4546-B7E0-5F7FC758590F}" type="presParOf" srcId="{89BBF2EC-99FD-4FDF-AAD2-5BFB583B04C7}" destId="{A6B9FDFD-C5C1-402E-A4DC-157B9FA191E9}" srcOrd="17" destOrd="0" presId="urn:microsoft.com/office/officeart/2008/layout/LinedList"/>
    <dgm:cxn modelId="{3C6FF859-5C26-42B1-8352-0F04EEA72F3D}" type="presParOf" srcId="{A6B9FDFD-C5C1-402E-A4DC-157B9FA191E9}" destId="{95223B04-0C2B-420B-AF27-92F79C0D65A8}" srcOrd="0" destOrd="0" presId="urn:microsoft.com/office/officeart/2008/layout/LinedList"/>
    <dgm:cxn modelId="{068E80EE-ACE8-4B61-B17B-F0C3D27BE7CE}" type="presParOf" srcId="{A6B9FDFD-C5C1-402E-A4DC-157B9FA191E9}" destId="{CE6E55FC-1A85-4E65-940A-303D99B029B4}" srcOrd="1" destOrd="0" presId="urn:microsoft.com/office/officeart/2008/layout/LinedList"/>
    <dgm:cxn modelId="{3966B0A0-FBAD-4B6B-948F-90B61E71485A}" type="presParOf" srcId="{89BBF2EC-99FD-4FDF-AAD2-5BFB583B04C7}" destId="{C62BA62A-9598-4E53-ACA8-3C1F891C2C2B}" srcOrd="18" destOrd="0" presId="urn:microsoft.com/office/officeart/2008/layout/LinedList"/>
    <dgm:cxn modelId="{CECEF77B-DC3D-4A1C-8EEA-5A1CA27F8D6F}" type="presParOf" srcId="{89BBF2EC-99FD-4FDF-AAD2-5BFB583B04C7}" destId="{CC1397B3-01A7-4180-A532-C5E5FD12E6DF}" srcOrd="19" destOrd="0" presId="urn:microsoft.com/office/officeart/2008/layout/LinedList"/>
    <dgm:cxn modelId="{BB8F1E96-5E07-4FB1-886C-6D15DF7FD932}" type="presParOf" srcId="{CC1397B3-01A7-4180-A532-C5E5FD12E6DF}" destId="{34B7468C-E8B8-49D2-9495-8B5E2F28C622}" srcOrd="0" destOrd="0" presId="urn:microsoft.com/office/officeart/2008/layout/LinedList"/>
    <dgm:cxn modelId="{C8D83C93-2349-47FB-A490-12483A0F43F4}" type="presParOf" srcId="{CC1397B3-01A7-4180-A532-C5E5FD12E6DF}" destId="{4937895D-226B-4B73-91C0-195294E80335}" srcOrd="1" destOrd="0" presId="urn:microsoft.com/office/officeart/2008/layout/LinedList"/>
    <dgm:cxn modelId="{006A1B7F-0A2F-49AE-A0A6-0DE4F62584B4}" type="presParOf" srcId="{89BBF2EC-99FD-4FDF-AAD2-5BFB583B04C7}" destId="{D416EFBC-9F29-4705-9016-9066158D4700}" srcOrd="20" destOrd="0" presId="urn:microsoft.com/office/officeart/2008/layout/LinedList"/>
    <dgm:cxn modelId="{7F29588F-7E37-48F3-B4FE-F6AD6BD121C4}" type="presParOf" srcId="{89BBF2EC-99FD-4FDF-AAD2-5BFB583B04C7}" destId="{253CE05A-3762-45D1-B1B0-60C945B37284}" srcOrd="21" destOrd="0" presId="urn:microsoft.com/office/officeart/2008/layout/LinedList"/>
    <dgm:cxn modelId="{3DD43F7D-BAB7-4211-BF69-615222423FD7}" type="presParOf" srcId="{253CE05A-3762-45D1-B1B0-60C945B37284}" destId="{CA71FDD5-EB6D-491C-9357-A8B0A09D1A37}" srcOrd="0" destOrd="0" presId="urn:microsoft.com/office/officeart/2008/layout/LinedList"/>
    <dgm:cxn modelId="{92235F10-91BF-4AE4-BD08-A17F788EC15B}" type="presParOf" srcId="{253CE05A-3762-45D1-B1B0-60C945B37284}" destId="{2AD92FB1-DABA-4AE4-BA87-5C4698D366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912423-E3CD-47E2-BDE5-4B900B030646}"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95B33A7-5305-439C-A2CF-B561B40CAC81}">
      <dgm:prSet custT="1"/>
      <dgm:spPr/>
      <dgm:t>
        <a:bodyPr/>
        <a:lstStyle/>
        <a:p>
          <a:r>
            <a:rPr lang="en-US" sz="2800" b="1" kern="1200" dirty="0">
              <a:solidFill>
                <a:srgbClr val="C00000"/>
              </a:solidFill>
              <a:latin typeface="Aptos" panose="02110004020202020204"/>
              <a:ea typeface="+mn-ea"/>
              <a:cs typeface="+mn-cs"/>
            </a:rPr>
            <a:t>exit</a:t>
          </a:r>
          <a:r>
            <a:rPr lang="en-US" sz="2800" kern="1200" dirty="0"/>
            <a:t> - Close the command window:</a:t>
          </a:r>
          <a:endParaRPr lang="en-US" sz="2800" kern="1200" dirty="0">
            <a:solidFill>
              <a:srgbClr val="7030A0"/>
            </a:solidFill>
          </a:endParaRPr>
        </a:p>
      </dgm:t>
    </dgm:pt>
    <dgm:pt modelId="{DFF64E60-1AAA-489B-9944-F5C0919A758A}" type="parTrans" cxnId="{A6777E75-1C93-4EF9-9A3C-C33684F54DAF}">
      <dgm:prSet/>
      <dgm:spPr/>
      <dgm:t>
        <a:bodyPr/>
        <a:lstStyle/>
        <a:p>
          <a:endParaRPr lang="en-US"/>
        </a:p>
      </dgm:t>
    </dgm:pt>
    <dgm:pt modelId="{300221FE-844A-4EB7-93EB-9F742C06C8F1}" type="sibTrans" cxnId="{A6777E75-1C93-4EF9-9A3C-C33684F54DAF}">
      <dgm:prSet/>
      <dgm:spPr/>
      <dgm:t>
        <a:bodyPr/>
        <a:lstStyle/>
        <a:p>
          <a:endParaRPr lang="en-US"/>
        </a:p>
      </dgm:t>
    </dgm:pt>
    <dgm:pt modelId="{36C1CEC4-3595-481B-A431-603203970EB0}">
      <dgm:prSet custT="1"/>
      <dgm:spPr/>
      <dgm:t>
        <a:bodyPr/>
        <a:lstStyle/>
        <a:p>
          <a:r>
            <a:rPr lang="en-US" sz="2800" b="1" kern="1200" dirty="0">
              <a:solidFill>
                <a:srgbClr val="C00000"/>
              </a:solidFill>
              <a:latin typeface="Aptos" panose="02110004020202020204"/>
              <a:ea typeface="+mn-ea"/>
              <a:cs typeface="+mn-cs"/>
            </a:rPr>
            <a:t>Find</a:t>
          </a:r>
          <a:r>
            <a:rPr lang="en-US" sz="2800" kern="1200" dirty="0"/>
            <a:t> - Search for text within a file</a:t>
          </a:r>
          <a:endParaRPr lang="en-US" sz="2800" b="1" kern="1200" dirty="0">
            <a:solidFill>
              <a:srgbClr val="7030A0"/>
            </a:solidFill>
            <a:latin typeface="Aptos" panose="02110004020202020204"/>
            <a:ea typeface="+mn-ea"/>
            <a:cs typeface="+mn-cs"/>
          </a:endParaRPr>
        </a:p>
      </dgm:t>
    </dgm:pt>
    <dgm:pt modelId="{99483A91-3191-47CA-9288-8D419AB1B8E2}" type="parTrans" cxnId="{523C7F80-99C5-40B6-9860-CFD5352DEA22}">
      <dgm:prSet/>
      <dgm:spPr/>
      <dgm:t>
        <a:bodyPr/>
        <a:lstStyle/>
        <a:p>
          <a:endParaRPr lang="en-US"/>
        </a:p>
      </dgm:t>
    </dgm:pt>
    <dgm:pt modelId="{6B71C182-D52E-4C32-BB2C-D0F846004D1C}" type="sibTrans" cxnId="{523C7F80-99C5-40B6-9860-CFD5352DEA22}">
      <dgm:prSet/>
      <dgm:spPr/>
      <dgm:t>
        <a:bodyPr/>
        <a:lstStyle/>
        <a:p>
          <a:endParaRPr lang="en-US"/>
        </a:p>
      </dgm:t>
    </dgm:pt>
    <dgm:pt modelId="{6AB9C2C3-8C9C-47DB-B7C4-23B57F63889C}">
      <dgm:prSet custT="1"/>
      <dgm:spPr/>
      <dgm:t>
        <a:bodyPr/>
        <a:lstStyle/>
        <a:p>
          <a:r>
            <a:rPr lang="en-US" sz="2800" b="1" kern="1200" dirty="0">
              <a:solidFill>
                <a:srgbClr val="C00000"/>
              </a:solidFill>
              <a:latin typeface="Aptos" panose="02110004020202020204"/>
              <a:ea typeface="+mn-ea"/>
              <a:cs typeface="+mn-cs"/>
            </a:rPr>
            <a:t>hostname</a:t>
          </a:r>
          <a:r>
            <a:rPr lang="en-US" sz="2800" kern="1200" dirty="0"/>
            <a:t> - Display the current device name</a:t>
          </a:r>
          <a:endParaRPr lang="en-US" sz="2800" kern="1200" dirty="0">
            <a:latin typeface="Aptos" panose="02110004020202020204"/>
            <a:ea typeface="+mn-ea"/>
            <a:cs typeface="+mn-cs"/>
          </a:endParaRPr>
        </a:p>
      </dgm:t>
    </dgm:pt>
    <dgm:pt modelId="{5D7FA0D4-FD76-4960-A03D-EF079B20455E}" type="parTrans" cxnId="{867F9977-CFE7-4435-BEB1-7876070E980B}">
      <dgm:prSet/>
      <dgm:spPr/>
      <dgm:t>
        <a:bodyPr/>
        <a:lstStyle/>
        <a:p>
          <a:endParaRPr lang="en-US"/>
        </a:p>
      </dgm:t>
    </dgm:pt>
    <dgm:pt modelId="{9B2D2441-69E0-4342-A246-BCB2635E7589}" type="sibTrans" cxnId="{867F9977-CFE7-4435-BEB1-7876070E980B}">
      <dgm:prSet/>
      <dgm:spPr/>
      <dgm:t>
        <a:bodyPr/>
        <a:lstStyle/>
        <a:p>
          <a:endParaRPr lang="en-US"/>
        </a:p>
      </dgm:t>
    </dgm:pt>
    <dgm:pt modelId="{BA024504-2CF8-4C83-A6F5-1CC046DF633F}">
      <dgm:prSet custT="1"/>
      <dgm:spPr/>
      <dgm:t>
        <a:bodyPr/>
        <a:lstStyle/>
        <a:p>
          <a:r>
            <a:rPr lang="en-US" sz="2800" b="1" kern="1200" dirty="0">
              <a:solidFill>
                <a:srgbClr val="C00000"/>
              </a:solidFill>
              <a:latin typeface="Aptos" panose="02110004020202020204"/>
              <a:ea typeface="+mn-ea"/>
              <a:cs typeface="+mn-cs"/>
            </a:rPr>
            <a:t>move</a:t>
          </a:r>
          <a:r>
            <a:rPr lang="en-US" sz="2800" kern="1200" dirty="0"/>
            <a:t> - Move a file to another location</a:t>
          </a:r>
          <a:endParaRPr lang="en-US" sz="2800" b="1" kern="1200" dirty="0">
            <a:solidFill>
              <a:srgbClr val="7030A0"/>
            </a:solidFill>
            <a:latin typeface="Aptos" panose="02110004020202020204"/>
            <a:ea typeface="+mn-ea"/>
            <a:cs typeface="+mn-cs"/>
          </a:endParaRPr>
        </a:p>
      </dgm:t>
    </dgm:pt>
    <dgm:pt modelId="{680927AE-7DFA-4D0F-B9C2-4C0BE8055D22}" type="parTrans" cxnId="{F3831FE7-C9E5-42D2-90AB-B8546731D25B}">
      <dgm:prSet/>
      <dgm:spPr/>
      <dgm:t>
        <a:bodyPr/>
        <a:lstStyle/>
        <a:p>
          <a:endParaRPr lang="en-US"/>
        </a:p>
      </dgm:t>
    </dgm:pt>
    <dgm:pt modelId="{AF999F4B-81F4-4CB0-96AE-DF4B6B111506}" type="sibTrans" cxnId="{F3831FE7-C9E5-42D2-90AB-B8546731D25B}">
      <dgm:prSet/>
      <dgm:spPr/>
      <dgm:t>
        <a:bodyPr/>
        <a:lstStyle/>
        <a:p>
          <a:endParaRPr lang="en-US"/>
        </a:p>
      </dgm:t>
    </dgm:pt>
    <dgm:pt modelId="{80D23DB8-E4A3-4F10-9471-C3A9DBEFCAA7}">
      <dgm:prSet custT="1"/>
      <dgm:spPr/>
      <dgm:t>
        <a:bodyPr/>
        <a:lstStyle/>
        <a:p>
          <a:r>
            <a:rPr lang="en-US" sz="2800" b="1" kern="1200" dirty="0">
              <a:solidFill>
                <a:srgbClr val="C00000"/>
              </a:solidFill>
              <a:latin typeface="Aptos" panose="02110004020202020204"/>
              <a:ea typeface="+mn-ea"/>
              <a:cs typeface="+mn-cs"/>
            </a:rPr>
            <a:t>type - </a:t>
          </a:r>
          <a:r>
            <a:rPr lang="en-US" sz="2800" kern="1200" dirty="0"/>
            <a:t>To view the content of a text file, use the following command</a:t>
          </a:r>
          <a:endParaRPr lang="en-US" sz="2800" kern="1200" dirty="0">
            <a:solidFill>
              <a:prstClr val="black">
                <a:hueOff val="0"/>
                <a:satOff val="0"/>
                <a:lumOff val="0"/>
                <a:alphaOff val="0"/>
              </a:prstClr>
            </a:solidFill>
            <a:latin typeface="Aptos" panose="02110004020202020204"/>
            <a:ea typeface="+mn-ea"/>
            <a:cs typeface="+mn-cs"/>
          </a:endParaRPr>
        </a:p>
      </dgm:t>
    </dgm:pt>
    <dgm:pt modelId="{471EF28A-8B1E-42BB-860F-26BE44761284}" type="parTrans" cxnId="{20A6DCB2-5ADD-402E-BDE5-B75104E1715B}">
      <dgm:prSet/>
      <dgm:spPr/>
      <dgm:t>
        <a:bodyPr/>
        <a:lstStyle/>
        <a:p>
          <a:endParaRPr lang="en-US"/>
        </a:p>
      </dgm:t>
    </dgm:pt>
    <dgm:pt modelId="{B3C54424-FEBF-4D26-BF24-9566C1F45235}" type="sibTrans" cxnId="{20A6DCB2-5ADD-402E-BDE5-B75104E1715B}">
      <dgm:prSet/>
      <dgm:spPr/>
      <dgm:t>
        <a:bodyPr/>
        <a:lstStyle/>
        <a:p>
          <a:endParaRPr lang="en-US"/>
        </a:p>
      </dgm:t>
    </dgm:pt>
    <dgm:pt modelId="{590AC8B9-D89E-4446-9D0D-E024FD0F6B30}">
      <dgm:prSet custT="1"/>
      <dgm:spPr/>
      <dgm:t>
        <a:bodyPr/>
        <a:lstStyle/>
        <a:p>
          <a:r>
            <a:rPr lang="en-US" sz="2800" b="1" kern="1200" dirty="0">
              <a:solidFill>
                <a:srgbClr val="C00000"/>
              </a:solidFill>
              <a:latin typeface="Aptos" panose="02110004020202020204"/>
              <a:ea typeface="+mn-ea"/>
              <a:cs typeface="+mn-cs"/>
            </a:rPr>
            <a:t>start - </a:t>
          </a:r>
          <a:r>
            <a:rPr lang="en-US" sz="2800" kern="1200" dirty="0">
              <a:solidFill>
                <a:prstClr val="black">
                  <a:hueOff val="0"/>
                  <a:satOff val="0"/>
                  <a:lumOff val="0"/>
                  <a:alphaOff val="0"/>
                </a:prstClr>
              </a:solidFill>
              <a:latin typeface="Aptos" panose="02110004020202020204"/>
              <a:ea typeface="+mn-ea"/>
              <a:cs typeface="+mn-cs"/>
            </a:rPr>
            <a:t>Used to open a new program, document, or window</a:t>
          </a:r>
        </a:p>
      </dgm:t>
    </dgm:pt>
    <dgm:pt modelId="{2E0E389C-5B43-4A55-9CB5-4FBEA480AB9A}" type="parTrans" cxnId="{6847072C-9BF2-4D77-83F2-B3BA0F2A1597}">
      <dgm:prSet/>
      <dgm:spPr/>
      <dgm:t>
        <a:bodyPr/>
        <a:lstStyle/>
        <a:p>
          <a:endParaRPr lang="en-US"/>
        </a:p>
      </dgm:t>
    </dgm:pt>
    <dgm:pt modelId="{89A73DFC-F1A6-42E4-9EE0-5605527B4CCB}" type="sibTrans" cxnId="{6847072C-9BF2-4D77-83F2-B3BA0F2A1597}">
      <dgm:prSet/>
      <dgm:spPr/>
      <dgm:t>
        <a:bodyPr/>
        <a:lstStyle/>
        <a:p>
          <a:endParaRPr lang="en-US"/>
        </a:p>
      </dgm:t>
    </dgm:pt>
    <dgm:pt modelId="{AC76F879-F95B-47EC-B2DB-6949EF1EC5C2}">
      <dgm:prSet custT="1"/>
      <dgm:spPr/>
      <dgm:t>
        <a:bodyPr/>
        <a:lstStyle/>
        <a:p>
          <a:r>
            <a:rPr lang="en-US" sz="2800" b="1" kern="1200" dirty="0">
              <a:solidFill>
                <a:srgbClr val="C00000"/>
              </a:solidFill>
              <a:latin typeface="Aptos" panose="02110004020202020204"/>
              <a:ea typeface="+mn-ea"/>
              <a:cs typeface="+mn-cs"/>
            </a:rPr>
            <a:t>rename /ren </a:t>
          </a:r>
          <a:r>
            <a:rPr lang="en-US" sz="2800" kern="1200" dirty="0"/>
            <a:t>- Rename a file</a:t>
          </a:r>
          <a:endParaRPr lang="en-US" sz="2800" b="1" kern="1200" dirty="0">
            <a:solidFill>
              <a:srgbClr val="7030A0"/>
            </a:solidFill>
            <a:latin typeface="Aptos" panose="02110004020202020204"/>
            <a:ea typeface="+mn-ea"/>
            <a:cs typeface="+mn-cs"/>
          </a:endParaRPr>
        </a:p>
      </dgm:t>
    </dgm:pt>
    <dgm:pt modelId="{BCE90D0C-E225-4BA2-A9F1-5D4AFE902505}" type="sibTrans" cxnId="{6CA233BC-F74A-4A77-9937-274F464FE38F}">
      <dgm:prSet/>
      <dgm:spPr/>
      <dgm:t>
        <a:bodyPr/>
        <a:lstStyle/>
        <a:p>
          <a:endParaRPr lang="en-US"/>
        </a:p>
      </dgm:t>
    </dgm:pt>
    <dgm:pt modelId="{C90A12B2-3D29-4013-8C1A-7C7F50508568}" type="parTrans" cxnId="{6CA233BC-F74A-4A77-9937-274F464FE38F}">
      <dgm:prSet/>
      <dgm:spPr/>
      <dgm:t>
        <a:bodyPr/>
        <a:lstStyle/>
        <a:p>
          <a:endParaRPr lang="en-US"/>
        </a:p>
      </dgm:t>
    </dgm:pt>
    <dgm:pt modelId="{94A31D93-2056-4750-B310-563435E76692}">
      <dgm:prSet custT="1"/>
      <dgm:spPr/>
      <dgm:t>
        <a:bodyPr/>
        <a:lstStyle/>
        <a:p>
          <a:r>
            <a:rPr lang="en-US" sz="2800" b="1" kern="1200" dirty="0">
              <a:solidFill>
                <a:srgbClr val="C00000"/>
              </a:solidFill>
              <a:latin typeface="Aptos" panose="02110004020202020204"/>
              <a:ea typeface="+mn-ea"/>
              <a:cs typeface="+mn-cs"/>
            </a:rPr>
            <a:t>shutdown</a:t>
          </a:r>
          <a:r>
            <a:rPr lang="en-US" sz="2800" b="1" kern="1200" dirty="0"/>
            <a:t>: /s /r /t /a</a:t>
          </a:r>
          <a:endParaRPr lang="en-US" sz="2800" b="1" kern="1200" dirty="0">
            <a:solidFill>
              <a:srgbClr val="7030A0"/>
            </a:solidFill>
            <a:latin typeface="Aptos" panose="02110004020202020204"/>
            <a:ea typeface="+mn-ea"/>
            <a:cs typeface="+mn-cs"/>
          </a:endParaRPr>
        </a:p>
      </dgm:t>
    </dgm:pt>
    <dgm:pt modelId="{2550F94C-9637-4DFF-9715-FFF3DEED8BF5}" type="parTrans" cxnId="{8B310BE9-C7AE-47D7-88E1-85DBB5437F3D}">
      <dgm:prSet/>
      <dgm:spPr/>
      <dgm:t>
        <a:bodyPr/>
        <a:lstStyle/>
        <a:p>
          <a:endParaRPr lang="en-US"/>
        </a:p>
      </dgm:t>
    </dgm:pt>
    <dgm:pt modelId="{56D82820-2941-4DEF-95D4-112D6DCD2603}" type="sibTrans" cxnId="{8B310BE9-C7AE-47D7-88E1-85DBB5437F3D}">
      <dgm:prSet/>
      <dgm:spPr/>
      <dgm:t>
        <a:bodyPr/>
        <a:lstStyle/>
        <a:p>
          <a:endParaRPr lang="en-US"/>
        </a:p>
      </dgm:t>
    </dgm:pt>
    <dgm:pt modelId="{DE523E73-CF87-4259-BB92-7391559D6B9E}">
      <dgm:prSet custT="1"/>
      <dgm:spPr/>
      <dgm:t>
        <a:bodyPr/>
        <a:lstStyle/>
        <a:p>
          <a:r>
            <a:rPr lang="en-US" sz="2800" b="1" kern="1200" dirty="0" err="1">
              <a:solidFill>
                <a:srgbClr val="C00000"/>
              </a:solidFill>
              <a:latin typeface="Aptos" panose="02110004020202020204"/>
              <a:ea typeface="+mn-ea"/>
              <a:cs typeface="+mn-cs"/>
            </a:rPr>
            <a:t>tasklist</a:t>
          </a:r>
          <a:r>
            <a:rPr lang="en-US" sz="2800" kern="1200" dirty="0"/>
            <a:t>: Display a list of running processes</a:t>
          </a:r>
          <a:endParaRPr lang="en-US" sz="2800" b="0" kern="1200" dirty="0">
            <a:solidFill>
              <a:srgbClr val="7030A0"/>
            </a:solidFill>
            <a:latin typeface="Aptos" panose="02110004020202020204"/>
            <a:ea typeface="+mn-ea"/>
            <a:cs typeface="+mn-cs"/>
          </a:endParaRPr>
        </a:p>
      </dgm:t>
    </dgm:pt>
    <dgm:pt modelId="{2EEDA0AC-B566-49FF-BAF1-E6AFB65B0A5A}" type="parTrans" cxnId="{5486C65C-4838-44C2-91E0-65D9AD511A6D}">
      <dgm:prSet/>
      <dgm:spPr/>
      <dgm:t>
        <a:bodyPr/>
        <a:lstStyle/>
        <a:p>
          <a:endParaRPr lang="en-US"/>
        </a:p>
      </dgm:t>
    </dgm:pt>
    <dgm:pt modelId="{E39EF2A9-A054-459B-BDDD-26A7DF868ABA}" type="sibTrans" cxnId="{5486C65C-4838-44C2-91E0-65D9AD511A6D}">
      <dgm:prSet/>
      <dgm:spPr/>
      <dgm:t>
        <a:bodyPr/>
        <a:lstStyle/>
        <a:p>
          <a:endParaRPr lang="en-US"/>
        </a:p>
      </dgm:t>
    </dgm:pt>
    <dgm:pt modelId="{05AF0737-A376-447F-A97E-E47D7BCF6E93}">
      <dgm:prSet custT="1"/>
      <dgm:spPr/>
      <dgm:t>
        <a:bodyPr/>
        <a:lstStyle/>
        <a:p>
          <a:r>
            <a:rPr lang="en-US" sz="2800" b="1" kern="1200" dirty="0">
              <a:solidFill>
                <a:srgbClr val="C00000"/>
              </a:solidFill>
            </a:rPr>
            <a:t>ping: </a:t>
          </a:r>
          <a:r>
            <a:rPr lang="en-US" sz="2800" kern="1200" dirty="0">
              <a:solidFill>
                <a:prstClr val="black">
                  <a:hueOff val="0"/>
                  <a:satOff val="0"/>
                  <a:lumOff val="0"/>
                  <a:alphaOff val="0"/>
                </a:prstClr>
              </a:solidFill>
              <a:latin typeface="Aptos" panose="02110004020202020204"/>
              <a:ea typeface="+mn-ea"/>
              <a:cs typeface="+mn-cs"/>
            </a:rPr>
            <a:t>Test</a:t>
          </a:r>
          <a:r>
            <a:rPr lang="en-US" sz="2800" b="1" kern="1200" dirty="0">
              <a:solidFill>
                <a:srgbClr val="C00000"/>
              </a:solidFill>
            </a:rPr>
            <a:t> </a:t>
          </a:r>
          <a:r>
            <a:rPr lang="en-US" sz="2800" kern="1200" dirty="0">
              <a:solidFill>
                <a:prstClr val="black">
                  <a:hueOff val="0"/>
                  <a:satOff val="0"/>
                  <a:lumOff val="0"/>
                  <a:alphaOff val="0"/>
                </a:prstClr>
              </a:solidFill>
              <a:latin typeface="Aptos" panose="02110004020202020204"/>
              <a:ea typeface="+mn-ea"/>
              <a:cs typeface="+mn-cs"/>
            </a:rPr>
            <a:t>network</a:t>
          </a:r>
          <a:r>
            <a:rPr lang="en-US" sz="2800" b="1" kern="1200" dirty="0">
              <a:solidFill>
                <a:srgbClr val="C00000"/>
              </a:solidFill>
            </a:rPr>
            <a:t> </a:t>
          </a:r>
          <a:r>
            <a:rPr lang="en-US" sz="2800" kern="1200" dirty="0">
              <a:solidFill>
                <a:prstClr val="black">
                  <a:hueOff val="0"/>
                  <a:satOff val="0"/>
                  <a:lumOff val="0"/>
                  <a:alphaOff val="0"/>
                </a:prstClr>
              </a:solidFill>
              <a:latin typeface="Aptos" panose="02110004020202020204"/>
              <a:ea typeface="+mn-ea"/>
              <a:cs typeface="+mn-cs"/>
            </a:rPr>
            <a:t>connection</a:t>
          </a:r>
          <a:endParaRPr lang="en-US" sz="2800" b="0" kern="1200" dirty="0">
            <a:solidFill>
              <a:srgbClr val="7030A0"/>
            </a:solidFill>
            <a:latin typeface="Aptos" panose="02110004020202020204"/>
            <a:ea typeface="+mn-ea"/>
            <a:cs typeface="+mn-cs"/>
          </a:endParaRPr>
        </a:p>
      </dgm:t>
    </dgm:pt>
    <dgm:pt modelId="{2C6FD856-E240-455D-9931-89A655EA02E4}" type="parTrans" cxnId="{3D1AA24E-E50E-4CB5-A292-AC52523576E0}">
      <dgm:prSet/>
      <dgm:spPr/>
      <dgm:t>
        <a:bodyPr/>
        <a:lstStyle/>
        <a:p>
          <a:endParaRPr lang="en-US"/>
        </a:p>
      </dgm:t>
    </dgm:pt>
    <dgm:pt modelId="{70E23483-27F8-46EC-A275-A7E8C02AC327}" type="sibTrans" cxnId="{3D1AA24E-E50E-4CB5-A292-AC52523576E0}">
      <dgm:prSet/>
      <dgm:spPr/>
      <dgm:t>
        <a:bodyPr/>
        <a:lstStyle/>
        <a:p>
          <a:endParaRPr lang="en-US"/>
        </a:p>
      </dgm:t>
    </dgm:pt>
    <dgm:pt modelId="{A45CEAA2-1E59-40CB-847C-12D6C7EEDAD9}">
      <dgm:prSet custT="1"/>
      <dgm:spPr/>
      <dgm:t>
        <a:bodyPr/>
        <a:lstStyle/>
        <a:p>
          <a:r>
            <a:rPr lang="en-US" sz="2800" b="1" kern="1200" dirty="0">
              <a:solidFill>
                <a:srgbClr val="C00000"/>
              </a:solidFill>
              <a:latin typeface="Aptos" panose="02110004020202020204"/>
              <a:ea typeface="+mn-ea"/>
              <a:cs typeface="+mn-cs"/>
            </a:rPr>
            <a:t>ipconfig</a:t>
          </a:r>
          <a:r>
            <a:rPr lang="en-US" sz="2800" kern="1200" dirty="0"/>
            <a:t>: Display network information</a:t>
          </a:r>
          <a:endParaRPr lang="en-US" sz="2800" b="0" kern="1200" dirty="0">
            <a:solidFill>
              <a:srgbClr val="7030A0"/>
            </a:solidFill>
            <a:latin typeface="Aptos" panose="02110004020202020204"/>
            <a:ea typeface="+mn-ea"/>
            <a:cs typeface="+mn-cs"/>
          </a:endParaRPr>
        </a:p>
      </dgm:t>
    </dgm:pt>
    <dgm:pt modelId="{12105340-9FB4-4F5D-928F-1C74A8CB1A68}" type="parTrans" cxnId="{51C48E9B-8BFC-4351-BDB1-FE613944D5C2}">
      <dgm:prSet/>
      <dgm:spPr/>
      <dgm:t>
        <a:bodyPr/>
        <a:lstStyle/>
        <a:p>
          <a:endParaRPr lang="en-US"/>
        </a:p>
      </dgm:t>
    </dgm:pt>
    <dgm:pt modelId="{CBB61088-DB3E-4C02-942C-9B11E5563962}" type="sibTrans" cxnId="{51C48E9B-8BFC-4351-BDB1-FE613944D5C2}">
      <dgm:prSet/>
      <dgm:spPr/>
      <dgm:t>
        <a:bodyPr/>
        <a:lstStyle/>
        <a:p>
          <a:endParaRPr lang="en-US"/>
        </a:p>
      </dgm:t>
    </dgm:pt>
    <dgm:pt modelId="{89BBF2EC-99FD-4FDF-AAD2-5BFB583B04C7}" type="pres">
      <dgm:prSet presAssocID="{29912423-E3CD-47E2-BDE5-4B900B030646}" presName="vert0" presStyleCnt="0">
        <dgm:presLayoutVars>
          <dgm:dir/>
          <dgm:animOne val="branch"/>
          <dgm:animLvl val="lvl"/>
        </dgm:presLayoutVars>
      </dgm:prSet>
      <dgm:spPr/>
    </dgm:pt>
    <dgm:pt modelId="{F46382A9-7D87-4330-B9F8-E3A3DF4A943A}" type="pres">
      <dgm:prSet presAssocID="{295B33A7-5305-439C-A2CF-B561B40CAC81}" presName="thickLine" presStyleLbl="alignNode1" presStyleIdx="0" presStyleCnt="11"/>
      <dgm:spPr/>
    </dgm:pt>
    <dgm:pt modelId="{1A242129-032A-4726-B484-020052BD5F74}" type="pres">
      <dgm:prSet presAssocID="{295B33A7-5305-439C-A2CF-B561B40CAC81}" presName="horz1" presStyleCnt="0"/>
      <dgm:spPr/>
    </dgm:pt>
    <dgm:pt modelId="{AC779B41-A748-499C-A3C8-778836E62401}" type="pres">
      <dgm:prSet presAssocID="{295B33A7-5305-439C-A2CF-B561B40CAC81}" presName="tx1" presStyleLbl="revTx" presStyleIdx="0" presStyleCnt="11"/>
      <dgm:spPr/>
    </dgm:pt>
    <dgm:pt modelId="{9D87F8EC-D117-4628-BF09-ED1B014B1092}" type="pres">
      <dgm:prSet presAssocID="{295B33A7-5305-439C-A2CF-B561B40CAC81}" presName="vert1" presStyleCnt="0"/>
      <dgm:spPr/>
    </dgm:pt>
    <dgm:pt modelId="{DCFB03A9-7CD1-421D-B4A3-5B2844DADC67}" type="pres">
      <dgm:prSet presAssocID="{36C1CEC4-3595-481B-A431-603203970EB0}" presName="thickLine" presStyleLbl="alignNode1" presStyleIdx="1" presStyleCnt="11"/>
      <dgm:spPr/>
    </dgm:pt>
    <dgm:pt modelId="{85D0F28C-63B2-4D4B-B170-E0CC24333608}" type="pres">
      <dgm:prSet presAssocID="{36C1CEC4-3595-481B-A431-603203970EB0}" presName="horz1" presStyleCnt="0"/>
      <dgm:spPr/>
    </dgm:pt>
    <dgm:pt modelId="{DEA60FC3-8D70-460B-A838-54823FBF9905}" type="pres">
      <dgm:prSet presAssocID="{36C1CEC4-3595-481B-A431-603203970EB0}" presName="tx1" presStyleLbl="revTx" presStyleIdx="1" presStyleCnt="11"/>
      <dgm:spPr/>
    </dgm:pt>
    <dgm:pt modelId="{3CCAB53E-0FE7-4D85-9A31-8408B7AB25C0}" type="pres">
      <dgm:prSet presAssocID="{36C1CEC4-3595-481B-A431-603203970EB0}" presName="vert1" presStyleCnt="0"/>
      <dgm:spPr/>
    </dgm:pt>
    <dgm:pt modelId="{E56DA004-E3C3-4FDC-AC93-A8A7A0A22FCF}" type="pres">
      <dgm:prSet presAssocID="{6AB9C2C3-8C9C-47DB-B7C4-23B57F63889C}" presName="thickLine" presStyleLbl="alignNode1" presStyleIdx="2" presStyleCnt="11"/>
      <dgm:spPr/>
    </dgm:pt>
    <dgm:pt modelId="{6B28111E-AEFF-4388-8EAC-B833C345D62B}" type="pres">
      <dgm:prSet presAssocID="{6AB9C2C3-8C9C-47DB-B7C4-23B57F63889C}" presName="horz1" presStyleCnt="0"/>
      <dgm:spPr/>
    </dgm:pt>
    <dgm:pt modelId="{2A346AEB-9A94-4581-87E2-83CDDFCD04F2}" type="pres">
      <dgm:prSet presAssocID="{6AB9C2C3-8C9C-47DB-B7C4-23B57F63889C}" presName="tx1" presStyleLbl="revTx" presStyleIdx="2" presStyleCnt="11"/>
      <dgm:spPr/>
    </dgm:pt>
    <dgm:pt modelId="{27D994D8-58BF-4756-8FBB-D0400271C4A9}" type="pres">
      <dgm:prSet presAssocID="{6AB9C2C3-8C9C-47DB-B7C4-23B57F63889C}" presName="vert1" presStyleCnt="0"/>
      <dgm:spPr/>
    </dgm:pt>
    <dgm:pt modelId="{848BEA23-A2FF-45C6-B896-70FA0860CCC0}" type="pres">
      <dgm:prSet presAssocID="{BA024504-2CF8-4C83-A6F5-1CC046DF633F}" presName="thickLine" presStyleLbl="alignNode1" presStyleIdx="3" presStyleCnt="11"/>
      <dgm:spPr/>
    </dgm:pt>
    <dgm:pt modelId="{33CDA24D-103F-46F2-9132-0DD41E0BAF23}" type="pres">
      <dgm:prSet presAssocID="{BA024504-2CF8-4C83-A6F5-1CC046DF633F}" presName="horz1" presStyleCnt="0"/>
      <dgm:spPr/>
    </dgm:pt>
    <dgm:pt modelId="{16832B2E-05BE-45C8-9F74-30288701D88C}" type="pres">
      <dgm:prSet presAssocID="{BA024504-2CF8-4C83-A6F5-1CC046DF633F}" presName="tx1" presStyleLbl="revTx" presStyleIdx="3" presStyleCnt="11"/>
      <dgm:spPr/>
    </dgm:pt>
    <dgm:pt modelId="{61EB9E47-658E-44A7-A063-7C2670439A11}" type="pres">
      <dgm:prSet presAssocID="{BA024504-2CF8-4C83-A6F5-1CC046DF633F}" presName="vert1" presStyleCnt="0"/>
      <dgm:spPr/>
    </dgm:pt>
    <dgm:pt modelId="{108088D9-F17A-4DDD-86B3-116722478F10}" type="pres">
      <dgm:prSet presAssocID="{AC76F879-F95B-47EC-B2DB-6949EF1EC5C2}" presName="thickLine" presStyleLbl="alignNode1" presStyleIdx="4" presStyleCnt="11"/>
      <dgm:spPr/>
    </dgm:pt>
    <dgm:pt modelId="{62872EF2-2160-4449-AD6C-1B95814AB102}" type="pres">
      <dgm:prSet presAssocID="{AC76F879-F95B-47EC-B2DB-6949EF1EC5C2}" presName="horz1" presStyleCnt="0"/>
      <dgm:spPr/>
    </dgm:pt>
    <dgm:pt modelId="{5F093013-1226-46BE-9362-B14DF4A9E778}" type="pres">
      <dgm:prSet presAssocID="{AC76F879-F95B-47EC-B2DB-6949EF1EC5C2}" presName="tx1" presStyleLbl="revTx" presStyleIdx="4" presStyleCnt="11"/>
      <dgm:spPr/>
    </dgm:pt>
    <dgm:pt modelId="{70D43EC7-1663-4408-A040-0923A0BDCB89}" type="pres">
      <dgm:prSet presAssocID="{AC76F879-F95B-47EC-B2DB-6949EF1EC5C2}" presName="vert1" presStyleCnt="0"/>
      <dgm:spPr/>
    </dgm:pt>
    <dgm:pt modelId="{43D2C906-B8A9-4C69-BA86-E565665D4651}" type="pres">
      <dgm:prSet presAssocID="{80D23DB8-E4A3-4F10-9471-C3A9DBEFCAA7}" presName="thickLine" presStyleLbl="alignNode1" presStyleIdx="5" presStyleCnt="11"/>
      <dgm:spPr/>
    </dgm:pt>
    <dgm:pt modelId="{EFF1AB5A-6516-412E-8B25-3E89BF1FDCCE}" type="pres">
      <dgm:prSet presAssocID="{80D23DB8-E4A3-4F10-9471-C3A9DBEFCAA7}" presName="horz1" presStyleCnt="0"/>
      <dgm:spPr/>
    </dgm:pt>
    <dgm:pt modelId="{83B8AFBA-DED5-4C54-91F4-AA11DE66132B}" type="pres">
      <dgm:prSet presAssocID="{80D23DB8-E4A3-4F10-9471-C3A9DBEFCAA7}" presName="tx1" presStyleLbl="revTx" presStyleIdx="5" presStyleCnt="11"/>
      <dgm:spPr/>
    </dgm:pt>
    <dgm:pt modelId="{1A7F312B-633A-4AE1-83D7-9FA02AC6ED3C}" type="pres">
      <dgm:prSet presAssocID="{80D23DB8-E4A3-4F10-9471-C3A9DBEFCAA7}" presName="vert1" presStyleCnt="0"/>
      <dgm:spPr/>
    </dgm:pt>
    <dgm:pt modelId="{A051BA5C-8526-4AFE-9DFD-BF3CDB4785B5}" type="pres">
      <dgm:prSet presAssocID="{590AC8B9-D89E-4446-9D0D-E024FD0F6B30}" presName="thickLine" presStyleLbl="alignNode1" presStyleIdx="6" presStyleCnt="11"/>
      <dgm:spPr/>
    </dgm:pt>
    <dgm:pt modelId="{6485B6D1-9EF2-4EEB-B77D-19B1821A72CF}" type="pres">
      <dgm:prSet presAssocID="{590AC8B9-D89E-4446-9D0D-E024FD0F6B30}" presName="horz1" presStyleCnt="0"/>
      <dgm:spPr/>
    </dgm:pt>
    <dgm:pt modelId="{222E9089-0347-4C0A-A183-656CAB30F81A}" type="pres">
      <dgm:prSet presAssocID="{590AC8B9-D89E-4446-9D0D-E024FD0F6B30}" presName="tx1" presStyleLbl="revTx" presStyleIdx="6" presStyleCnt="11"/>
      <dgm:spPr/>
    </dgm:pt>
    <dgm:pt modelId="{168E99AB-DCC6-4EAC-B2A4-B1818DD5936A}" type="pres">
      <dgm:prSet presAssocID="{590AC8B9-D89E-4446-9D0D-E024FD0F6B30}" presName="vert1" presStyleCnt="0"/>
      <dgm:spPr/>
    </dgm:pt>
    <dgm:pt modelId="{83EC8204-E7B3-4336-91C7-7752031567FF}" type="pres">
      <dgm:prSet presAssocID="{94A31D93-2056-4750-B310-563435E76692}" presName="thickLine" presStyleLbl="alignNode1" presStyleIdx="7" presStyleCnt="11"/>
      <dgm:spPr/>
    </dgm:pt>
    <dgm:pt modelId="{6C5A8CD6-163F-4B43-AC16-8612927D0491}" type="pres">
      <dgm:prSet presAssocID="{94A31D93-2056-4750-B310-563435E76692}" presName="horz1" presStyleCnt="0"/>
      <dgm:spPr/>
    </dgm:pt>
    <dgm:pt modelId="{3ACECFDE-46EE-402A-948E-0110FCB0E87F}" type="pres">
      <dgm:prSet presAssocID="{94A31D93-2056-4750-B310-563435E76692}" presName="tx1" presStyleLbl="revTx" presStyleIdx="7" presStyleCnt="11"/>
      <dgm:spPr/>
    </dgm:pt>
    <dgm:pt modelId="{4D9CE9AF-08A3-4A9D-935A-B24EC309430E}" type="pres">
      <dgm:prSet presAssocID="{94A31D93-2056-4750-B310-563435E76692}" presName="vert1" presStyleCnt="0"/>
      <dgm:spPr/>
    </dgm:pt>
    <dgm:pt modelId="{9032D1D1-410C-4CC6-9CD2-6C46D8C23540}" type="pres">
      <dgm:prSet presAssocID="{DE523E73-CF87-4259-BB92-7391559D6B9E}" presName="thickLine" presStyleLbl="alignNode1" presStyleIdx="8" presStyleCnt="11"/>
      <dgm:spPr/>
    </dgm:pt>
    <dgm:pt modelId="{A6B9FDFD-C5C1-402E-A4DC-157B9FA191E9}" type="pres">
      <dgm:prSet presAssocID="{DE523E73-CF87-4259-BB92-7391559D6B9E}" presName="horz1" presStyleCnt="0"/>
      <dgm:spPr/>
    </dgm:pt>
    <dgm:pt modelId="{95223B04-0C2B-420B-AF27-92F79C0D65A8}" type="pres">
      <dgm:prSet presAssocID="{DE523E73-CF87-4259-BB92-7391559D6B9E}" presName="tx1" presStyleLbl="revTx" presStyleIdx="8" presStyleCnt="11"/>
      <dgm:spPr/>
    </dgm:pt>
    <dgm:pt modelId="{CE6E55FC-1A85-4E65-940A-303D99B029B4}" type="pres">
      <dgm:prSet presAssocID="{DE523E73-CF87-4259-BB92-7391559D6B9E}" presName="vert1" presStyleCnt="0"/>
      <dgm:spPr/>
    </dgm:pt>
    <dgm:pt modelId="{C62BA62A-9598-4E53-ACA8-3C1F891C2C2B}" type="pres">
      <dgm:prSet presAssocID="{05AF0737-A376-447F-A97E-E47D7BCF6E93}" presName="thickLine" presStyleLbl="alignNode1" presStyleIdx="9" presStyleCnt="11"/>
      <dgm:spPr/>
    </dgm:pt>
    <dgm:pt modelId="{CC1397B3-01A7-4180-A532-C5E5FD12E6DF}" type="pres">
      <dgm:prSet presAssocID="{05AF0737-A376-447F-A97E-E47D7BCF6E93}" presName="horz1" presStyleCnt="0"/>
      <dgm:spPr/>
    </dgm:pt>
    <dgm:pt modelId="{34B7468C-E8B8-49D2-9495-8B5E2F28C622}" type="pres">
      <dgm:prSet presAssocID="{05AF0737-A376-447F-A97E-E47D7BCF6E93}" presName="tx1" presStyleLbl="revTx" presStyleIdx="9" presStyleCnt="11"/>
      <dgm:spPr/>
    </dgm:pt>
    <dgm:pt modelId="{4937895D-226B-4B73-91C0-195294E80335}" type="pres">
      <dgm:prSet presAssocID="{05AF0737-A376-447F-A97E-E47D7BCF6E93}" presName="vert1" presStyleCnt="0"/>
      <dgm:spPr/>
    </dgm:pt>
    <dgm:pt modelId="{D416EFBC-9F29-4705-9016-9066158D4700}" type="pres">
      <dgm:prSet presAssocID="{A45CEAA2-1E59-40CB-847C-12D6C7EEDAD9}" presName="thickLine" presStyleLbl="alignNode1" presStyleIdx="10" presStyleCnt="11"/>
      <dgm:spPr/>
    </dgm:pt>
    <dgm:pt modelId="{253CE05A-3762-45D1-B1B0-60C945B37284}" type="pres">
      <dgm:prSet presAssocID="{A45CEAA2-1E59-40CB-847C-12D6C7EEDAD9}" presName="horz1" presStyleCnt="0"/>
      <dgm:spPr/>
    </dgm:pt>
    <dgm:pt modelId="{CA71FDD5-EB6D-491C-9357-A8B0A09D1A37}" type="pres">
      <dgm:prSet presAssocID="{A45CEAA2-1E59-40CB-847C-12D6C7EEDAD9}" presName="tx1" presStyleLbl="revTx" presStyleIdx="10" presStyleCnt="11"/>
      <dgm:spPr/>
    </dgm:pt>
    <dgm:pt modelId="{2AD92FB1-DABA-4AE4-BA87-5C4698D366D8}" type="pres">
      <dgm:prSet presAssocID="{A45CEAA2-1E59-40CB-847C-12D6C7EEDAD9}" presName="vert1" presStyleCnt="0"/>
      <dgm:spPr/>
    </dgm:pt>
  </dgm:ptLst>
  <dgm:cxnLst>
    <dgm:cxn modelId="{AFFDA62A-AD95-4B6B-BEB1-84F9888EEF5E}" type="presOf" srcId="{94A31D93-2056-4750-B310-563435E76692}" destId="{3ACECFDE-46EE-402A-948E-0110FCB0E87F}" srcOrd="0" destOrd="0" presId="urn:microsoft.com/office/officeart/2008/layout/LinedList"/>
    <dgm:cxn modelId="{6847072C-9BF2-4D77-83F2-B3BA0F2A1597}" srcId="{29912423-E3CD-47E2-BDE5-4B900B030646}" destId="{590AC8B9-D89E-4446-9D0D-E024FD0F6B30}" srcOrd="6" destOrd="0" parTransId="{2E0E389C-5B43-4A55-9CB5-4FBEA480AB9A}" sibTransId="{89A73DFC-F1A6-42E4-9EE0-5605527B4CCB}"/>
    <dgm:cxn modelId="{3138EE3B-02DE-4B91-B0C3-670D38E93376}" type="presOf" srcId="{BA024504-2CF8-4C83-A6F5-1CC046DF633F}" destId="{16832B2E-05BE-45C8-9F74-30288701D88C}" srcOrd="0" destOrd="0" presId="urn:microsoft.com/office/officeart/2008/layout/LinedList"/>
    <dgm:cxn modelId="{5486C65C-4838-44C2-91E0-65D9AD511A6D}" srcId="{29912423-E3CD-47E2-BDE5-4B900B030646}" destId="{DE523E73-CF87-4259-BB92-7391559D6B9E}" srcOrd="8" destOrd="0" parTransId="{2EEDA0AC-B566-49FF-BAF1-E6AFB65B0A5A}" sibTransId="{E39EF2A9-A054-459B-BDDD-26A7DF868ABA}"/>
    <dgm:cxn modelId="{5D24FE5E-F4DC-4C60-9A19-2F89C7BE050D}" type="presOf" srcId="{29912423-E3CD-47E2-BDE5-4B900B030646}" destId="{89BBF2EC-99FD-4FDF-AAD2-5BFB583B04C7}" srcOrd="0" destOrd="0" presId="urn:microsoft.com/office/officeart/2008/layout/LinedList"/>
    <dgm:cxn modelId="{3D1AA24E-E50E-4CB5-A292-AC52523576E0}" srcId="{29912423-E3CD-47E2-BDE5-4B900B030646}" destId="{05AF0737-A376-447F-A97E-E47D7BCF6E93}" srcOrd="9" destOrd="0" parTransId="{2C6FD856-E240-455D-9931-89A655EA02E4}" sibTransId="{70E23483-27F8-46EC-A275-A7E8C02AC327}"/>
    <dgm:cxn modelId="{C0754C73-C3BC-4DE4-AF21-8B05A133F3D7}" type="presOf" srcId="{36C1CEC4-3595-481B-A431-603203970EB0}" destId="{DEA60FC3-8D70-460B-A838-54823FBF9905}" srcOrd="0" destOrd="0" presId="urn:microsoft.com/office/officeart/2008/layout/LinedList"/>
    <dgm:cxn modelId="{A6777E75-1C93-4EF9-9A3C-C33684F54DAF}" srcId="{29912423-E3CD-47E2-BDE5-4B900B030646}" destId="{295B33A7-5305-439C-A2CF-B561B40CAC81}" srcOrd="0" destOrd="0" parTransId="{DFF64E60-1AAA-489B-9944-F5C0919A758A}" sibTransId="{300221FE-844A-4EB7-93EB-9F742C06C8F1}"/>
    <dgm:cxn modelId="{42B65D76-19A1-4CDA-8E05-9012C7FDE2A3}" type="presOf" srcId="{AC76F879-F95B-47EC-B2DB-6949EF1EC5C2}" destId="{5F093013-1226-46BE-9362-B14DF4A9E778}" srcOrd="0" destOrd="0" presId="urn:microsoft.com/office/officeart/2008/layout/LinedList"/>
    <dgm:cxn modelId="{28D68776-D6D2-4291-8878-C554E7989B36}" type="presOf" srcId="{590AC8B9-D89E-4446-9D0D-E024FD0F6B30}" destId="{222E9089-0347-4C0A-A183-656CAB30F81A}" srcOrd="0" destOrd="0" presId="urn:microsoft.com/office/officeart/2008/layout/LinedList"/>
    <dgm:cxn modelId="{867F9977-CFE7-4435-BEB1-7876070E980B}" srcId="{29912423-E3CD-47E2-BDE5-4B900B030646}" destId="{6AB9C2C3-8C9C-47DB-B7C4-23B57F63889C}" srcOrd="2" destOrd="0" parTransId="{5D7FA0D4-FD76-4960-A03D-EF079B20455E}" sibTransId="{9B2D2441-69E0-4342-A246-BCB2635E7589}"/>
    <dgm:cxn modelId="{97C08358-CACF-4427-9C8D-822AB6D8965A}" type="presOf" srcId="{80D23DB8-E4A3-4F10-9471-C3A9DBEFCAA7}" destId="{83B8AFBA-DED5-4C54-91F4-AA11DE66132B}" srcOrd="0" destOrd="0" presId="urn:microsoft.com/office/officeart/2008/layout/LinedList"/>
    <dgm:cxn modelId="{523C7F80-99C5-40B6-9860-CFD5352DEA22}" srcId="{29912423-E3CD-47E2-BDE5-4B900B030646}" destId="{36C1CEC4-3595-481B-A431-603203970EB0}" srcOrd="1" destOrd="0" parTransId="{99483A91-3191-47CA-9288-8D419AB1B8E2}" sibTransId="{6B71C182-D52E-4C32-BB2C-D0F846004D1C}"/>
    <dgm:cxn modelId="{7E3E9280-2C4D-4F2F-B585-2720360B7898}" type="presOf" srcId="{A45CEAA2-1E59-40CB-847C-12D6C7EEDAD9}" destId="{CA71FDD5-EB6D-491C-9357-A8B0A09D1A37}" srcOrd="0" destOrd="0" presId="urn:microsoft.com/office/officeart/2008/layout/LinedList"/>
    <dgm:cxn modelId="{99B3FC91-5049-4388-AA2E-89F3574833FE}" type="presOf" srcId="{295B33A7-5305-439C-A2CF-B561B40CAC81}" destId="{AC779B41-A748-499C-A3C8-778836E62401}" srcOrd="0" destOrd="0" presId="urn:microsoft.com/office/officeart/2008/layout/LinedList"/>
    <dgm:cxn modelId="{51C48E9B-8BFC-4351-BDB1-FE613944D5C2}" srcId="{29912423-E3CD-47E2-BDE5-4B900B030646}" destId="{A45CEAA2-1E59-40CB-847C-12D6C7EEDAD9}" srcOrd="10" destOrd="0" parTransId="{12105340-9FB4-4F5D-928F-1C74A8CB1A68}" sibTransId="{CBB61088-DB3E-4C02-942C-9B11E5563962}"/>
    <dgm:cxn modelId="{20A6DCB2-5ADD-402E-BDE5-B75104E1715B}" srcId="{29912423-E3CD-47E2-BDE5-4B900B030646}" destId="{80D23DB8-E4A3-4F10-9471-C3A9DBEFCAA7}" srcOrd="5" destOrd="0" parTransId="{471EF28A-8B1E-42BB-860F-26BE44761284}" sibTransId="{B3C54424-FEBF-4D26-BF24-9566C1F45235}"/>
    <dgm:cxn modelId="{FD9A12B4-7CFB-4D5F-BAE6-25148188FA77}" type="presOf" srcId="{6AB9C2C3-8C9C-47DB-B7C4-23B57F63889C}" destId="{2A346AEB-9A94-4581-87E2-83CDDFCD04F2}" srcOrd="0" destOrd="0" presId="urn:microsoft.com/office/officeart/2008/layout/LinedList"/>
    <dgm:cxn modelId="{6CA233BC-F74A-4A77-9937-274F464FE38F}" srcId="{29912423-E3CD-47E2-BDE5-4B900B030646}" destId="{AC76F879-F95B-47EC-B2DB-6949EF1EC5C2}" srcOrd="4" destOrd="0" parTransId="{C90A12B2-3D29-4013-8C1A-7C7F50508568}" sibTransId="{BCE90D0C-E225-4BA2-A9F1-5D4AFE902505}"/>
    <dgm:cxn modelId="{270C07D7-8D5C-4102-9A9C-73C25C8028F7}" type="presOf" srcId="{DE523E73-CF87-4259-BB92-7391559D6B9E}" destId="{95223B04-0C2B-420B-AF27-92F79C0D65A8}" srcOrd="0" destOrd="0" presId="urn:microsoft.com/office/officeart/2008/layout/LinedList"/>
    <dgm:cxn modelId="{F3831FE7-C9E5-42D2-90AB-B8546731D25B}" srcId="{29912423-E3CD-47E2-BDE5-4B900B030646}" destId="{BA024504-2CF8-4C83-A6F5-1CC046DF633F}" srcOrd="3" destOrd="0" parTransId="{680927AE-7DFA-4D0F-B9C2-4C0BE8055D22}" sibTransId="{AF999F4B-81F4-4CB0-96AE-DF4B6B111506}"/>
    <dgm:cxn modelId="{8B310BE9-C7AE-47D7-88E1-85DBB5437F3D}" srcId="{29912423-E3CD-47E2-BDE5-4B900B030646}" destId="{94A31D93-2056-4750-B310-563435E76692}" srcOrd="7" destOrd="0" parTransId="{2550F94C-9637-4DFF-9715-FFF3DEED8BF5}" sibTransId="{56D82820-2941-4DEF-95D4-112D6DCD2603}"/>
    <dgm:cxn modelId="{7DF00DF1-9BB8-42F2-90E2-F28435A17FC4}" type="presOf" srcId="{05AF0737-A376-447F-A97E-E47D7BCF6E93}" destId="{34B7468C-E8B8-49D2-9495-8B5E2F28C622}" srcOrd="0" destOrd="0" presId="urn:microsoft.com/office/officeart/2008/layout/LinedList"/>
    <dgm:cxn modelId="{16D08718-472F-41CE-82B6-C99E3D256368}" type="presParOf" srcId="{89BBF2EC-99FD-4FDF-AAD2-5BFB583B04C7}" destId="{F46382A9-7D87-4330-B9F8-E3A3DF4A943A}" srcOrd="0" destOrd="0" presId="urn:microsoft.com/office/officeart/2008/layout/LinedList"/>
    <dgm:cxn modelId="{EF9E3C8B-1A58-4A64-ADA5-0DF339A5A9E6}" type="presParOf" srcId="{89BBF2EC-99FD-4FDF-AAD2-5BFB583B04C7}" destId="{1A242129-032A-4726-B484-020052BD5F74}" srcOrd="1" destOrd="0" presId="urn:microsoft.com/office/officeart/2008/layout/LinedList"/>
    <dgm:cxn modelId="{E12C4D82-AC85-427C-BF79-463D78ED6442}" type="presParOf" srcId="{1A242129-032A-4726-B484-020052BD5F74}" destId="{AC779B41-A748-499C-A3C8-778836E62401}" srcOrd="0" destOrd="0" presId="urn:microsoft.com/office/officeart/2008/layout/LinedList"/>
    <dgm:cxn modelId="{C220D53E-C13D-4A89-9EE0-1B3A5E201ABE}" type="presParOf" srcId="{1A242129-032A-4726-B484-020052BD5F74}" destId="{9D87F8EC-D117-4628-BF09-ED1B014B1092}" srcOrd="1" destOrd="0" presId="urn:microsoft.com/office/officeart/2008/layout/LinedList"/>
    <dgm:cxn modelId="{D22084C8-D432-4C76-BE20-FD2FF954E7C9}" type="presParOf" srcId="{89BBF2EC-99FD-4FDF-AAD2-5BFB583B04C7}" destId="{DCFB03A9-7CD1-421D-B4A3-5B2844DADC67}" srcOrd="2" destOrd="0" presId="urn:microsoft.com/office/officeart/2008/layout/LinedList"/>
    <dgm:cxn modelId="{D83E03B2-80FF-4931-99D4-CB6921148DF6}" type="presParOf" srcId="{89BBF2EC-99FD-4FDF-AAD2-5BFB583B04C7}" destId="{85D0F28C-63B2-4D4B-B170-E0CC24333608}" srcOrd="3" destOrd="0" presId="urn:microsoft.com/office/officeart/2008/layout/LinedList"/>
    <dgm:cxn modelId="{652EB8CE-DC59-4D83-85CF-819C54C6A3A9}" type="presParOf" srcId="{85D0F28C-63B2-4D4B-B170-E0CC24333608}" destId="{DEA60FC3-8D70-460B-A838-54823FBF9905}" srcOrd="0" destOrd="0" presId="urn:microsoft.com/office/officeart/2008/layout/LinedList"/>
    <dgm:cxn modelId="{85E77CE7-021B-4D5A-8BFD-13AF4EF649A1}" type="presParOf" srcId="{85D0F28C-63B2-4D4B-B170-E0CC24333608}" destId="{3CCAB53E-0FE7-4D85-9A31-8408B7AB25C0}" srcOrd="1" destOrd="0" presId="urn:microsoft.com/office/officeart/2008/layout/LinedList"/>
    <dgm:cxn modelId="{A66896E9-C481-475E-81DA-F870D8A02F10}" type="presParOf" srcId="{89BBF2EC-99FD-4FDF-AAD2-5BFB583B04C7}" destId="{E56DA004-E3C3-4FDC-AC93-A8A7A0A22FCF}" srcOrd="4" destOrd="0" presId="urn:microsoft.com/office/officeart/2008/layout/LinedList"/>
    <dgm:cxn modelId="{A9F8D200-F6BD-4384-9A84-06E1744C558B}" type="presParOf" srcId="{89BBF2EC-99FD-4FDF-AAD2-5BFB583B04C7}" destId="{6B28111E-AEFF-4388-8EAC-B833C345D62B}" srcOrd="5" destOrd="0" presId="urn:microsoft.com/office/officeart/2008/layout/LinedList"/>
    <dgm:cxn modelId="{9E157FB3-EA0B-436B-AA37-BCF729B38AA0}" type="presParOf" srcId="{6B28111E-AEFF-4388-8EAC-B833C345D62B}" destId="{2A346AEB-9A94-4581-87E2-83CDDFCD04F2}" srcOrd="0" destOrd="0" presId="urn:microsoft.com/office/officeart/2008/layout/LinedList"/>
    <dgm:cxn modelId="{606A3B68-0466-4F68-A37F-F736716DBE4A}" type="presParOf" srcId="{6B28111E-AEFF-4388-8EAC-B833C345D62B}" destId="{27D994D8-58BF-4756-8FBB-D0400271C4A9}" srcOrd="1" destOrd="0" presId="urn:microsoft.com/office/officeart/2008/layout/LinedList"/>
    <dgm:cxn modelId="{A81B1E3A-B68F-4FA3-87DF-74F0889E6ACB}" type="presParOf" srcId="{89BBF2EC-99FD-4FDF-AAD2-5BFB583B04C7}" destId="{848BEA23-A2FF-45C6-B896-70FA0860CCC0}" srcOrd="6" destOrd="0" presId="urn:microsoft.com/office/officeart/2008/layout/LinedList"/>
    <dgm:cxn modelId="{2FCE8B6E-041E-4BD5-9A06-53BF2265DB90}" type="presParOf" srcId="{89BBF2EC-99FD-4FDF-AAD2-5BFB583B04C7}" destId="{33CDA24D-103F-46F2-9132-0DD41E0BAF23}" srcOrd="7" destOrd="0" presId="urn:microsoft.com/office/officeart/2008/layout/LinedList"/>
    <dgm:cxn modelId="{293C9FD0-E119-4DB8-8797-BE52D7A2A8B0}" type="presParOf" srcId="{33CDA24D-103F-46F2-9132-0DD41E0BAF23}" destId="{16832B2E-05BE-45C8-9F74-30288701D88C}" srcOrd="0" destOrd="0" presId="urn:microsoft.com/office/officeart/2008/layout/LinedList"/>
    <dgm:cxn modelId="{EFFE8E19-AC52-42EB-B99F-B46341407B65}" type="presParOf" srcId="{33CDA24D-103F-46F2-9132-0DD41E0BAF23}" destId="{61EB9E47-658E-44A7-A063-7C2670439A11}" srcOrd="1" destOrd="0" presId="urn:microsoft.com/office/officeart/2008/layout/LinedList"/>
    <dgm:cxn modelId="{07A6439C-571C-4A1C-8A9C-4436872C13BE}" type="presParOf" srcId="{89BBF2EC-99FD-4FDF-AAD2-5BFB583B04C7}" destId="{108088D9-F17A-4DDD-86B3-116722478F10}" srcOrd="8" destOrd="0" presId="urn:microsoft.com/office/officeart/2008/layout/LinedList"/>
    <dgm:cxn modelId="{C431FE57-CFA9-4419-9A5E-D8179C32117D}" type="presParOf" srcId="{89BBF2EC-99FD-4FDF-AAD2-5BFB583B04C7}" destId="{62872EF2-2160-4449-AD6C-1B95814AB102}" srcOrd="9" destOrd="0" presId="urn:microsoft.com/office/officeart/2008/layout/LinedList"/>
    <dgm:cxn modelId="{C29FE616-2C2F-49BB-8595-A9E997930640}" type="presParOf" srcId="{62872EF2-2160-4449-AD6C-1B95814AB102}" destId="{5F093013-1226-46BE-9362-B14DF4A9E778}" srcOrd="0" destOrd="0" presId="urn:microsoft.com/office/officeart/2008/layout/LinedList"/>
    <dgm:cxn modelId="{AB748084-3510-4347-A361-D28D7F1D560E}" type="presParOf" srcId="{62872EF2-2160-4449-AD6C-1B95814AB102}" destId="{70D43EC7-1663-4408-A040-0923A0BDCB89}" srcOrd="1" destOrd="0" presId="urn:microsoft.com/office/officeart/2008/layout/LinedList"/>
    <dgm:cxn modelId="{6D1B762B-FF79-46D4-A195-BCBD592C63F5}" type="presParOf" srcId="{89BBF2EC-99FD-4FDF-AAD2-5BFB583B04C7}" destId="{43D2C906-B8A9-4C69-BA86-E565665D4651}" srcOrd="10" destOrd="0" presId="urn:microsoft.com/office/officeart/2008/layout/LinedList"/>
    <dgm:cxn modelId="{1576CA81-EF92-4AAE-B4E1-942504BF1884}" type="presParOf" srcId="{89BBF2EC-99FD-4FDF-AAD2-5BFB583B04C7}" destId="{EFF1AB5A-6516-412E-8B25-3E89BF1FDCCE}" srcOrd="11" destOrd="0" presId="urn:microsoft.com/office/officeart/2008/layout/LinedList"/>
    <dgm:cxn modelId="{D06A3720-4CF1-4EBF-B4CC-C3B0035B3940}" type="presParOf" srcId="{EFF1AB5A-6516-412E-8B25-3E89BF1FDCCE}" destId="{83B8AFBA-DED5-4C54-91F4-AA11DE66132B}" srcOrd="0" destOrd="0" presId="urn:microsoft.com/office/officeart/2008/layout/LinedList"/>
    <dgm:cxn modelId="{EB4EE23C-1DAF-428E-8ABF-30EFA323CCD7}" type="presParOf" srcId="{EFF1AB5A-6516-412E-8B25-3E89BF1FDCCE}" destId="{1A7F312B-633A-4AE1-83D7-9FA02AC6ED3C}" srcOrd="1" destOrd="0" presId="urn:microsoft.com/office/officeart/2008/layout/LinedList"/>
    <dgm:cxn modelId="{F4B24C9C-E158-4946-B49C-560D7C0DEA55}" type="presParOf" srcId="{89BBF2EC-99FD-4FDF-AAD2-5BFB583B04C7}" destId="{A051BA5C-8526-4AFE-9DFD-BF3CDB4785B5}" srcOrd="12" destOrd="0" presId="urn:microsoft.com/office/officeart/2008/layout/LinedList"/>
    <dgm:cxn modelId="{AC0266B9-06AE-4A7C-A849-FFF34F700D1B}" type="presParOf" srcId="{89BBF2EC-99FD-4FDF-AAD2-5BFB583B04C7}" destId="{6485B6D1-9EF2-4EEB-B77D-19B1821A72CF}" srcOrd="13" destOrd="0" presId="urn:microsoft.com/office/officeart/2008/layout/LinedList"/>
    <dgm:cxn modelId="{F31F303B-301E-4BD8-ABCF-5FBC2CA37CB8}" type="presParOf" srcId="{6485B6D1-9EF2-4EEB-B77D-19B1821A72CF}" destId="{222E9089-0347-4C0A-A183-656CAB30F81A}" srcOrd="0" destOrd="0" presId="urn:microsoft.com/office/officeart/2008/layout/LinedList"/>
    <dgm:cxn modelId="{4E8930F5-E7B1-45DF-A3FF-65C1153DBB0B}" type="presParOf" srcId="{6485B6D1-9EF2-4EEB-B77D-19B1821A72CF}" destId="{168E99AB-DCC6-4EAC-B2A4-B1818DD5936A}" srcOrd="1" destOrd="0" presId="urn:microsoft.com/office/officeart/2008/layout/LinedList"/>
    <dgm:cxn modelId="{A69BE763-5E9E-46CA-BEA0-843AAFC859FF}" type="presParOf" srcId="{89BBF2EC-99FD-4FDF-AAD2-5BFB583B04C7}" destId="{83EC8204-E7B3-4336-91C7-7752031567FF}" srcOrd="14" destOrd="0" presId="urn:microsoft.com/office/officeart/2008/layout/LinedList"/>
    <dgm:cxn modelId="{6DB68458-40D7-4A39-9E4D-25B66EC6363D}" type="presParOf" srcId="{89BBF2EC-99FD-4FDF-AAD2-5BFB583B04C7}" destId="{6C5A8CD6-163F-4B43-AC16-8612927D0491}" srcOrd="15" destOrd="0" presId="urn:microsoft.com/office/officeart/2008/layout/LinedList"/>
    <dgm:cxn modelId="{54E235CF-DD02-46CB-82CA-7514A1676E48}" type="presParOf" srcId="{6C5A8CD6-163F-4B43-AC16-8612927D0491}" destId="{3ACECFDE-46EE-402A-948E-0110FCB0E87F}" srcOrd="0" destOrd="0" presId="urn:microsoft.com/office/officeart/2008/layout/LinedList"/>
    <dgm:cxn modelId="{BB910242-BB33-4DFD-9730-2A566D75411E}" type="presParOf" srcId="{6C5A8CD6-163F-4B43-AC16-8612927D0491}" destId="{4D9CE9AF-08A3-4A9D-935A-B24EC309430E}" srcOrd="1" destOrd="0" presId="urn:microsoft.com/office/officeart/2008/layout/LinedList"/>
    <dgm:cxn modelId="{2D3FDCAC-7543-4D26-B8FF-463865ABE29E}" type="presParOf" srcId="{89BBF2EC-99FD-4FDF-AAD2-5BFB583B04C7}" destId="{9032D1D1-410C-4CC6-9CD2-6C46D8C23540}" srcOrd="16" destOrd="0" presId="urn:microsoft.com/office/officeart/2008/layout/LinedList"/>
    <dgm:cxn modelId="{264C321D-26D3-4546-B7E0-5F7FC758590F}" type="presParOf" srcId="{89BBF2EC-99FD-4FDF-AAD2-5BFB583B04C7}" destId="{A6B9FDFD-C5C1-402E-A4DC-157B9FA191E9}" srcOrd="17" destOrd="0" presId="urn:microsoft.com/office/officeart/2008/layout/LinedList"/>
    <dgm:cxn modelId="{3C6FF859-5C26-42B1-8352-0F04EEA72F3D}" type="presParOf" srcId="{A6B9FDFD-C5C1-402E-A4DC-157B9FA191E9}" destId="{95223B04-0C2B-420B-AF27-92F79C0D65A8}" srcOrd="0" destOrd="0" presId="urn:microsoft.com/office/officeart/2008/layout/LinedList"/>
    <dgm:cxn modelId="{068E80EE-ACE8-4B61-B17B-F0C3D27BE7CE}" type="presParOf" srcId="{A6B9FDFD-C5C1-402E-A4DC-157B9FA191E9}" destId="{CE6E55FC-1A85-4E65-940A-303D99B029B4}" srcOrd="1" destOrd="0" presId="urn:microsoft.com/office/officeart/2008/layout/LinedList"/>
    <dgm:cxn modelId="{3966B0A0-FBAD-4B6B-948F-90B61E71485A}" type="presParOf" srcId="{89BBF2EC-99FD-4FDF-AAD2-5BFB583B04C7}" destId="{C62BA62A-9598-4E53-ACA8-3C1F891C2C2B}" srcOrd="18" destOrd="0" presId="urn:microsoft.com/office/officeart/2008/layout/LinedList"/>
    <dgm:cxn modelId="{CECEF77B-DC3D-4A1C-8EEA-5A1CA27F8D6F}" type="presParOf" srcId="{89BBF2EC-99FD-4FDF-AAD2-5BFB583B04C7}" destId="{CC1397B3-01A7-4180-A532-C5E5FD12E6DF}" srcOrd="19" destOrd="0" presId="urn:microsoft.com/office/officeart/2008/layout/LinedList"/>
    <dgm:cxn modelId="{BB8F1E96-5E07-4FB1-886C-6D15DF7FD932}" type="presParOf" srcId="{CC1397B3-01A7-4180-A532-C5E5FD12E6DF}" destId="{34B7468C-E8B8-49D2-9495-8B5E2F28C622}" srcOrd="0" destOrd="0" presId="urn:microsoft.com/office/officeart/2008/layout/LinedList"/>
    <dgm:cxn modelId="{C8D83C93-2349-47FB-A490-12483A0F43F4}" type="presParOf" srcId="{CC1397B3-01A7-4180-A532-C5E5FD12E6DF}" destId="{4937895D-226B-4B73-91C0-195294E80335}" srcOrd="1" destOrd="0" presId="urn:microsoft.com/office/officeart/2008/layout/LinedList"/>
    <dgm:cxn modelId="{006A1B7F-0A2F-49AE-A0A6-0DE4F62584B4}" type="presParOf" srcId="{89BBF2EC-99FD-4FDF-AAD2-5BFB583B04C7}" destId="{D416EFBC-9F29-4705-9016-9066158D4700}" srcOrd="20" destOrd="0" presId="urn:microsoft.com/office/officeart/2008/layout/LinedList"/>
    <dgm:cxn modelId="{7F29588F-7E37-48F3-B4FE-F6AD6BD121C4}" type="presParOf" srcId="{89BBF2EC-99FD-4FDF-AAD2-5BFB583B04C7}" destId="{253CE05A-3762-45D1-B1B0-60C945B37284}" srcOrd="21" destOrd="0" presId="urn:microsoft.com/office/officeart/2008/layout/LinedList"/>
    <dgm:cxn modelId="{3DD43F7D-BAB7-4211-BF69-615222423FD7}" type="presParOf" srcId="{253CE05A-3762-45D1-B1B0-60C945B37284}" destId="{CA71FDD5-EB6D-491C-9357-A8B0A09D1A37}" srcOrd="0" destOrd="0" presId="urn:microsoft.com/office/officeart/2008/layout/LinedList"/>
    <dgm:cxn modelId="{92235F10-91BF-4AE4-BD08-A17F788EC15B}" type="presParOf" srcId="{253CE05A-3762-45D1-B1B0-60C945B37284}" destId="{2AD92FB1-DABA-4AE4-BA87-5C4698D366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9DA7F3-A178-4346-9877-7E89DD2EE10F}"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9AE86B2-7DD1-44AD-ABB3-C9691D5F1982}">
      <dgm:prSet/>
      <dgm:spPr/>
      <dgm:t>
        <a:bodyPr/>
        <a:lstStyle/>
        <a:p>
          <a:r>
            <a:rPr lang="en-US" dirty="0"/>
            <a:t>Sam</a:t>
          </a:r>
        </a:p>
      </dgm:t>
    </dgm:pt>
    <dgm:pt modelId="{9986697C-0EED-41EB-9948-17CF73D345CF}" type="parTrans" cxnId="{B1200F11-89D0-4512-9092-84461D430BA2}">
      <dgm:prSet/>
      <dgm:spPr/>
      <dgm:t>
        <a:bodyPr/>
        <a:lstStyle/>
        <a:p>
          <a:endParaRPr lang="en-US"/>
        </a:p>
      </dgm:t>
    </dgm:pt>
    <dgm:pt modelId="{D2854B9A-8DDF-4A7B-A21A-EAA31464289B}" type="sibTrans" cxnId="{B1200F11-89D0-4512-9092-84461D430BA2}">
      <dgm:prSet/>
      <dgm:spPr/>
      <dgm:t>
        <a:bodyPr/>
        <a:lstStyle/>
        <a:p>
          <a:endParaRPr lang="en-US"/>
        </a:p>
      </dgm:t>
    </dgm:pt>
    <dgm:pt modelId="{7A97EEA2-47B1-441F-8D43-2A8B39EE4867}">
      <dgm:prSet/>
      <dgm:spPr/>
      <dgm:t>
        <a:bodyPr/>
        <a:lstStyle/>
        <a:p>
          <a:r>
            <a:rPr lang="en-US" dirty="0"/>
            <a:t>Security</a:t>
          </a:r>
        </a:p>
      </dgm:t>
    </dgm:pt>
    <dgm:pt modelId="{FE0D5103-047D-4066-BBBD-91E49D64EC25}" type="parTrans" cxnId="{D5409D90-CD27-4EEC-88AF-298A71246897}">
      <dgm:prSet/>
      <dgm:spPr/>
      <dgm:t>
        <a:bodyPr/>
        <a:lstStyle/>
        <a:p>
          <a:endParaRPr lang="en-US"/>
        </a:p>
      </dgm:t>
    </dgm:pt>
    <dgm:pt modelId="{C88F76CA-9AB4-4E3B-9736-D8561A82D126}" type="sibTrans" cxnId="{D5409D90-CD27-4EEC-88AF-298A71246897}">
      <dgm:prSet/>
      <dgm:spPr/>
      <dgm:t>
        <a:bodyPr/>
        <a:lstStyle/>
        <a:p>
          <a:endParaRPr lang="en-US"/>
        </a:p>
      </dgm:t>
    </dgm:pt>
    <dgm:pt modelId="{FB920FA2-F7A1-4E26-B2C9-58407918E58C}">
      <dgm:prSet/>
      <dgm:spPr/>
      <dgm:t>
        <a:bodyPr/>
        <a:lstStyle/>
        <a:p>
          <a:r>
            <a:rPr lang="en-US" dirty="0"/>
            <a:t>Software</a:t>
          </a:r>
        </a:p>
      </dgm:t>
    </dgm:pt>
    <dgm:pt modelId="{F022B5E4-2934-4369-A25F-E25B076C9DF5}" type="parTrans" cxnId="{A708610E-0BE6-4947-BBFD-9FB910B32493}">
      <dgm:prSet/>
      <dgm:spPr/>
      <dgm:t>
        <a:bodyPr/>
        <a:lstStyle/>
        <a:p>
          <a:endParaRPr lang="en-US"/>
        </a:p>
      </dgm:t>
    </dgm:pt>
    <dgm:pt modelId="{974CD8EB-1BA0-40B2-9AEF-322330472C60}" type="sibTrans" cxnId="{A708610E-0BE6-4947-BBFD-9FB910B32493}">
      <dgm:prSet/>
      <dgm:spPr/>
      <dgm:t>
        <a:bodyPr/>
        <a:lstStyle/>
        <a:p>
          <a:endParaRPr lang="en-US"/>
        </a:p>
      </dgm:t>
    </dgm:pt>
    <dgm:pt modelId="{10B26A6A-9F2C-47CC-B61C-63FD6CDFBB46}">
      <dgm:prSet/>
      <dgm:spPr/>
      <dgm:t>
        <a:bodyPr/>
        <a:lstStyle/>
        <a:p>
          <a:r>
            <a:rPr lang="en-US" dirty="0"/>
            <a:t>System</a:t>
          </a:r>
        </a:p>
      </dgm:t>
    </dgm:pt>
    <dgm:pt modelId="{8A0C6912-6567-4C5B-A75B-9E58969F955E}" type="parTrans" cxnId="{07BC6353-598D-475A-8374-F96B2FAF2A52}">
      <dgm:prSet/>
      <dgm:spPr/>
      <dgm:t>
        <a:bodyPr/>
        <a:lstStyle/>
        <a:p>
          <a:endParaRPr lang="en-US"/>
        </a:p>
      </dgm:t>
    </dgm:pt>
    <dgm:pt modelId="{5E0CA5F4-ACD2-4089-B793-1B3A0FF78CDF}" type="sibTrans" cxnId="{07BC6353-598D-475A-8374-F96B2FAF2A52}">
      <dgm:prSet/>
      <dgm:spPr/>
      <dgm:t>
        <a:bodyPr/>
        <a:lstStyle/>
        <a:p>
          <a:endParaRPr lang="en-US"/>
        </a:p>
      </dgm:t>
    </dgm:pt>
    <dgm:pt modelId="{D35676DC-E780-4110-8E8C-AB84AB9E1875}">
      <dgm:prSet/>
      <dgm:spPr/>
      <dgm:t>
        <a:bodyPr/>
        <a:lstStyle/>
        <a:p>
          <a:r>
            <a:rPr lang="en-US" dirty="0"/>
            <a:t>Default</a:t>
          </a:r>
        </a:p>
      </dgm:t>
    </dgm:pt>
    <dgm:pt modelId="{990B9E79-6EAF-4580-A5C4-71DCAF6907D0}" type="parTrans" cxnId="{F33BC163-1FC6-4FD7-A0E9-A661E232C759}">
      <dgm:prSet/>
      <dgm:spPr/>
      <dgm:t>
        <a:bodyPr/>
        <a:lstStyle/>
        <a:p>
          <a:endParaRPr lang="en-US"/>
        </a:p>
      </dgm:t>
    </dgm:pt>
    <dgm:pt modelId="{79691486-A107-493F-B2BE-BAB67B0CC8F1}" type="sibTrans" cxnId="{F33BC163-1FC6-4FD7-A0E9-A661E232C759}">
      <dgm:prSet/>
      <dgm:spPr/>
      <dgm:t>
        <a:bodyPr/>
        <a:lstStyle/>
        <a:p>
          <a:endParaRPr lang="en-US"/>
        </a:p>
      </dgm:t>
    </dgm:pt>
    <dgm:pt modelId="{21790D94-7625-4447-949A-8050B0789A62}">
      <dgm:prSet/>
      <dgm:spPr/>
      <dgm:t>
        <a:bodyPr/>
        <a:lstStyle/>
        <a:p>
          <a:r>
            <a:rPr lang="en-US" dirty="0">
              <a:latin typeface="Adobe Heiti Std R" panose="020B0400000000000000" pitchFamily="34" charset="-128"/>
              <a:ea typeface="Adobe Heiti Std R" panose="020B0400000000000000" pitchFamily="34" charset="-128"/>
            </a:rPr>
            <a:t>C:</a:t>
          </a:r>
          <a:r>
            <a:rPr lang="ar-EG" dirty="0">
              <a:latin typeface="Adobe Heiti Std R" panose="020B0400000000000000" pitchFamily="34" charset="-128"/>
              <a:ea typeface="Adobe Heiti Std R" panose="020B0400000000000000" pitchFamily="34" charset="-128"/>
            </a:rPr>
            <a:t>\</a:t>
          </a:r>
          <a:r>
            <a:rPr lang="en-US" dirty="0">
              <a:latin typeface="Adobe Heiti Std R" panose="020B0400000000000000" pitchFamily="34" charset="-128"/>
              <a:ea typeface="Adobe Heiti Std R" panose="020B0400000000000000" pitchFamily="34" charset="-128"/>
            </a:rPr>
            <a:t>Users</a:t>
          </a:r>
          <a:r>
            <a:rPr lang="ar-EG" dirty="0">
              <a:latin typeface="Adobe Heiti Std R" panose="020B0400000000000000" pitchFamily="34" charset="-128"/>
              <a:ea typeface="Adobe Heiti Std R" panose="020B0400000000000000" pitchFamily="34" charset="-128"/>
            </a:rPr>
            <a:t>\</a:t>
          </a:r>
          <a:r>
            <a:rPr lang="en-US" dirty="0">
              <a:latin typeface="Adobe Heiti Std R" panose="020B0400000000000000" pitchFamily="34" charset="-128"/>
              <a:ea typeface="Adobe Heiti Std R" panose="020B0400000000000000" pitchFamily="34" charset="-128"/>
            </a:rPr>
            <a:t>username</a:t>
          </a:r>
          <a:r>
            <a:rPr lang="ar-EG" dirty="0">
              <a:latin typeface="Adobe Heiti Std R" panose="020B0400000000000000" pitchFamily="34" charset="-128"/>
              <a:ea typeface="Adobe Heiti Std R" panose="020B0400000000000000" pitchFamily="34" charset="-128"/>
            </a:rPr>
            <a:t>\</a:t>
          </a:r>
          <a:r>
            <a:rPr lang="en-US" dirty="0">
              <a:latin typeface="Adobe Heiti Std R" panose="020B0400000000000000" pitchFamily="34" charset="-128"/>
              <a:ea typeface="Adobe Heiti Std R" panose="020B0400000000000000" pitchFamily="34" charset="-128"/>
            </a:rPr>
            <a:t>Ntuser.dat</a:t>
          </a:r>
          <a:endParaRPr lang="en-US" dirty="0"/>
        </a:p>
      </dgm:t>
    </dgm:pt>
    <dgm:pt modelId="{79653F6E-4BB6-4A26-9EDA-900270926C71}" type="parTrans" cxnId="{DC8CEEFB-21D5-4FAF-B592-36B3393460E9}">
      <dgm:prSet/>
      <dgm:spPr/>
      <dgm:t>
        <a:bodyPr/>
        <a:lstStyle/>
        <a:p>
          <a:endParaRPr lang="en-US"/>
        </a:p>
      </dgm:t>
    </dgm:pt>
    <dgm:pt modelId="{1CDAE43B-12FF-4FBE-B0A5-18F87A4C8D04}" type="sibTrans" cxnId="{DC8CEEFB-21D5-4FAF-B592-36B3393460E9}">
      <dgm:prSet/>
      <dgm:spPr/>
      <dgm:t>
        <a:bodyPr/>
        <a:lstStyle/>
        <a:p>
          <a:endParaRPr lang="en-US"/>
        </a:p>
      </dgm:t>
    </dgm:pt>
    <dgm:pt modelId="{A620DDC1-5031-473D-97E7-38161A1A745A}" type="pres">
      <dgm:prSet presAssocID="{3C9DA7F3-A178-4346-9877-7E89DD2EE10F}" presName="vert0" presStyleCnt="0">
        <dgm:presLayoutVars>
          <dgm:dir/>
          <dgm:animOne val="branch"/>
          <dgm:animLvl val="lvl"/>
        </dgm:presLayoutVars>
      </dgm:prSet>
      <dgm:spPr/>
    </dgm:pt>
    <dgm:pt modelId="{983A712E-E01D-42FC-9329-70C4691C9DE9}" type="pres">
      <dgm:prSet presAssocID="{39AE86B2-7DD1-44AD-ABB3-C9691D5F1982}" presName="thickLine" presStyleLbl="alignNode1" presStyleIdx="0" presStyleCnt="6"/>
      <dgm:spPr/>
    </dgm:pt>
    <dgm:pt modelId="{39CC54DB-EC46-4EA0-AAC9-6541FE05A79E}" type="pres">
      <dgm:prSet presAssocID="{39AE86B2-7DD1-44AD-ABB3-C9691D5F1982}" presName="horz1" presStyleCnt="0"/>
      <dgm:spPr/>
    </dgm:pt>
    <dgm:pt modelId="{4AF808BF-FB74-4AB5-B194-3A414F64A641}" type="pres">
      <dgm:prSet presAssocID="{39AE86B2-7DD1-44AD-ABB3-C9691D5F1982}" presName="tx1" presStyleLbl="revTx" presStyleIdx="0" presStyleCnt="6"/>
      <dgm:spPr/>
    </dgm:pt>
    <dgm:pt modelId="{29A3F494-EE85-46D8-8356-82CFB4318DBC}" type="pres">
      <dgm:prSet presAssocID="{39AE86B2-7DD1-44AD-ABB3-C9691D5F1982}" presName="vert1" presStyleCnt="0"/>
      <dgm:spPr/>
    </dgm:pt>
    <dgm:pt modelId="{B8DA234E-F090-44EA-83E1-6B7DCA3CA698}" type="pres">
      <dgm:prSet presAssocID="{7A97EEA2-47B1-441F-8D43-2A8B39EE4867}" presName="thickLine" presStyleLbl="alignNode1" presStyleIdx="1" presStyleCnt="6"/>
      <dgm:spPr/>
    </dgm:pt>
    <dgm:pt modelId="{542D3BA6-16EE-410B-B20A-BB586C232915}" type="pres">
      <dgm:prSet presAssocID="{7A97EEA2-47B1-441F-8D43-2A8B39EE4867}" presName="horz1" presStyleCnt="0"/>
      <dgm:spPr/>
    </dgm:pt>
    <dgm:pt modelId="{9E81254A-D164-4750-BB54-9AA7C149CCDE}" type="pres">
      <dgm:prSet presAssocID="{7A97EEA2-47B1-441F-8D43-2A8B39EE4867}" presName="tx1" presStyleLbl="revTx" presStyleIdx="1" presStyleCnt="6"/>
      <dgm:spPr/>
    </dgm:pt>
    <dgm:pt modelId="{CEEDFB3E-E88C-4973-BE48-81418F8A3D5F}" type="pres">
      <dgm:prSet presAssocID="{7A97EEA2-47B1-441F-8D43-2A8B39EE4867}" presName="vert1" presStyleCnt="0"/>
      <dgm:spPr/>
    </dgm:pt>
    <dgm:pt modelId="{A8DF029C-A9A2-4036-88B8-184B2985BB53}" type="pres">
      <dgm:prSet presAssocID="{FB920FA2-F7A1-4E26-B2C9-58407918E58C}" presName="thickLine" presStyleLbl="alignNode1" presStyleIdx="2" presStyleCnt="6"/>
      <dgm:spPr/>
    </dgm:pt>
    <dgm:pt modelId="{48F40CF6-196A-4026-AB6D-71EF14149C05}" type="pres">
      <dgm:prSet presAssocID="{FB920FA2-F7A1-4E26-B2C9-58407918E58C}" presName="horz1" presStyleCnt="0"/>
      <dgm:spPr/>
    </dgm:pt>
    <dgm:pt modelId="{E5B7946F-C728-4617-9C34-B7AE8F202B0F}" type="pres">
      <dgm:prSet presAssocID="{FB920FA2-F7A1-4E26-B2C9-58407918E58C}" presName="tx1" presStyleLbl="revTx" presStyleIdx="2" presStyleCnt="6"/>
      <dgm:spPr/>
    </dgm:pt>
    <dgm:pt modelId="{2C9880FC-C3EF-4114-86BC-BC85B7383607}" type="pres">
      <dgm:prSet presAssocID="{FB920FA2-F7A1-4E26-B2C9-58407918E58C}" presName="vert1" presStyleCnt="0"/>
      <dgm:spPr/>
    </dgm:pt>
    <dgm:pt modelId="{15903545-C874-4328-817C-6B3EC1FFC1C5}" type="pres">
      <dgm:prSet presAssocID="{10B26A6A-9F2C-47CC-B61C-63FD6CDFBB46}" presName="thickLine" presStyleLbl="alignNode1" presStyleIdx="3" presStyleCnt="6"/>
      <dgm:spPr/>
    </dgm:pt>
    <dgm:pt modelId="{3FCFF49A-8C82-4BCF-A176-3E88B37DCD5F}" type="pres">
      <dgm:prSet presAssocID="{10B26A6A-9F2C-47CC-B61C-63FD6CDFBB46}" presName="horz1" presStyleCnt="0"/>
      <dgm:spPr/>
    </dgm:pt>
    <dgm:pt modelId="{076076DC-249E-4A49-9EEC-B3A03C93AA72}" type="pres">
      <dgm:prSet presAssocID="{10B26A6A-9F2C-47CC-B61C-63FD6CDFBB46}" presName="tx1" presStyleLbl="revTx" presStyleIdx="3" presStyleCnt="6"/>
      <dgm:spPr/>
    </dgm:pt>
    <dgm:pt modelId="{4AF18CA4-D27B-4B0D-A124-5D84BA9790C4}" type="pres">
      <dgm:prSet presAssocID="{10B26A6A-9F2C-47CC-B61C-63FD6CDFBB46}" presName="vert1" presStyleCnt="0"/>
      <dgm:spPr/>
    </dgm:pt>
    <dgm:pt modelId="{88544E0A-CF91-4AD1-86AC-DAD2AB88A391}" type="pres">
      <dgm:prSet presAssocID="{D35676DC-E780-4110-8E8C-AB84AB9E1875}" presName="thickLine" presStyleLbl="alignNode1" presStyleIdx="4" presStyleCnt="6"/>
      <dgm:spPr/>
    </dgm:pt>
    <dgm:pt modelId="{A83C5064-C48D-4BE6-B6F1-23108D8A09ED}" type="pres">
      <dgm:prSet presAssocID="{D35676DC-E780-4110-8E8C-AB84AB9E1875}" presName="horz1" presStyleCnt="0"/>
      <dgm:spPr/>
    </dgm:pt>
    <dgm:pt modelId="{EED2AF2E-F396-4865-A255-5733D70FD48E}" type="pres">
      <dgm:prSet presAssocID="{D35676DC-E780-4110-8E8C-AB84AB9E1875}" presName="tx1" presStyleLbl="revTx" presStyleIdx="4" presStyleCnt="6"/>
      <dgm:spPr/>
    </dgm:pt>
    <dgm:pt modelId="{34FEB8AB-7582-4E73-A9FF-A87B809A61BF}" type="pres">
      <dgm:prSet presAssocID="{D35676DC-E780-4110-8E8C-AB84AB9E1875}" presName="vert1" presStyleCnt="0"/>
      <dgm:spPr/>
    </dgm:pt>
    <dgm:pt modelId="{A7D06DCC-BD5C-416E-B7A7-A1CE680DC42B}" type="pres">
      <dgm:prSet presAssocID="{21790D94-7625-4447-949A-8050B0789A62}" presName="thickLine" presStyleLbl="alignNode1" presStyleIdx="5" presStyleCnt="6"/>
      <dgm:spPr/>
    </dgm:pt>
    <dgm:pt modelId="{57494E62-69A2-42D4-8F9E-BE92722163D2}" type="pres">
      <dgm:prSet presAssocID="{21790D94-7625-4447-949A-8050B0789A62}" presName="horz1" presStyleCnt="0"/>
      <dgm:spPr/>
    </dgm:pt>
    <dgm:pt modelId="{7C149F17-8DBC-44A8-9B29-BA8AE51A37E7}" type="pres">
      <dgm:prSet presAssocID="{21790D94-7625-4447-949A-8050B0789A62}" presName="tx1" presStyleLbl="revTx" presStyleIdx="5" presStyleCnt="6"/>
      <dgm:spPr/>
    </dgm:pt>
    <dgm:pt modelId="{39A6B99A-A490-4506-8000-8B711BC777BD}" type="pres">
      <dgm:prSet presAssocID="{21790D94-7625-4447-949A-8050B0789A62}" presName="vert1" presStyleCnt="0"/>
      <dgm:spPr/>
    </dgm:pt>
  </dgm:ptLst>
  <dgm:cxnLst>
    <dgm:cxn modelId="{A708610E-0BE6-4947-BBFD-9FB910B32493}" srcId="{3C9DA7F3-A178-4346-9877-7E89DD2EE10F}" destId="{FB920FA2-F7A1-4E26-B2C9-58407918E58C}" srcOrd="2" destOrd="0" parTransId="{F022B5E4-2934-4369-A25F-E25B076C9DF5}" sibTransId="{974CD8EB-1BA0-40B2-9AEF-322330472C60}"/>
    <dgm:cxn modelId="{B1200F11-89D0-4512-9092-84461D430BA2}" srcId="{3C9DA7F3-A178-4346-9877-7E89DD2EE10F}" destId="{39AE86B2-7DD1-44AD-ABB3-C9691D5F1982}" srcOrd="0" destOrd="0" parTransId="{9986697C-0EED-41EB-9948-17CF73D345CF}" sibTransId="{D2854B9A-8DDF-4A7B-A21A-EAA31464289B}"/>
    <dgm:cxn modelId="{E00DD112-F670-48E2-B0A7-1E4F7FAFAFEE}" type="presOf" srcId="{21790D94-7625-4447-949A-8050B0789A62}" destId="{7C149F17-8DBC-44A8-9B29-BA8AE51A37E7}" srcOrd="0" destOrd="0" presId="urn:microsoft.com/office/officeart/2008/layout/LinedList"/>
    <dgm:cxn modelId="{0A78BE2B-1E33-42DB-B2C7-1E18950AF7B5}" type="presOf" srcId="{FB920FA2-F7A1-4E26-B2C9-58407918E58C}" destId="{E5B7946F-C728-4617-9C34-B7AE8F202B0F}" srcOrd="0" destOrd="0" presId="urn:microsoft.com/office/officeart/2008/layout/LinedList"/>
    <dgm:cxn modelId="{8F40265C-D37D-4CB4-8422-C10887471703}" type="presOf" srcId="{7A97EEA2-47B1-441F-8D43-2A8B39EE4867}" destId="{9E81254A-D164-4750-BB54-9AA7C149CCDE}" srcOrd="0" destOrd="0" presId="urn:microsoft.com/office/officeart/2008/layout/LinedList"/>
    <dgm:cxn modelId="{F33BC163-1FC6-4FD7-A0E9-A661E232C759}" srcId="{3C9DA7F3-A178-4346-9877-7E89DD2EE10F}" destId="{D35676DC-E780-4110-8E8C-AB84AB9E1875}" srcOrd="4" destOrd="0" parTransId="{990B9E79-6EAF-4580-A5C4-71DCAF6907D0}" sibTransId="{79691486-A107-493F-B2BE-BAB67B0CC8F1}"/>
    <dgm:cxn modelId="{28D81967-F54C-4946-9937-4EA30271491C}" type="presOf" srcId="{D35676DC-E780-4110-8E8C-AB84AB9E1875}" destId="{EED2AF2E-F396-4865-A255-5733D70FD48E}" srcOrd="0" destOrd="0" presId="urn:microsoft.com/office/officeart/2008/layout/LinedList"/>
    <dgm:cxn modelId="{33C5DC4F-67E2-48B0-93B1-24935BE9FFAD}" type="presOf" srcId="{39AE86B2-7DD1-44AD-ABB3-C9691D5F1982}" destId="{4AF808BF-FB74-4AB5-B194-3A414F64A641}" srcOrd="0" destOrd="0" presId="urn:microsoft.com/office/officeart/2008/layout/LinedList"/>
    <dgm:cxn modelId="{07BC6353-598D-475A-8374-F96B2FAF2A52}" srcId="{3C9DA7F3-A178-4346-9877-7E89DD2EE10F}" destId="{10B26A6A-9F2C-47CC-B61C-63FD6CDFBB46}" srcOrd="3" destOrd="0" parTransId="{8A0C6912-6567-4C5B-A75B-9E58969F955E}" sibTransId="{5E0CA5F4-ACD2-4089-B793-1B3A0FF78CDF}"/>
    <dgm:cxn modelId="{D5409D90-CD27-4EEC-88AF-298A71246897}" srcId="{3C9DA7F3-A178-4346-9877-7E89DD2EE10F}" destId="{7A97EEA2-47B1-441F-8D43-2A8B39EE4867}" srcOrd="1" destOrd="0" parTransId="{FE0D5103-047D-4066-BBBD-91E49D64EC25}" sibTransId="{C88F76CA-9AB4-4E3B-9736-D8561A82D126}"/>
    <dgm:cxn modelId="{DE85FAB2-0908-4D52-8866-3EC23B7C7249}" type="presOf" srcId="{10B26A6A-9F2C-47CC-B61C-63FD6CDFBB46}" destId="{076076DC-249E-4A49-9EEC-B3A03C93AA72}" srcOrd="0" destOrd="0" presId="urn:microsoft.com/office/officeart/2008/layout/LinedList"/>
    <dgm:cxn modelId="{E492D5F2-500E-45D8-AA7C-E1AD4DFCEF67}" type="presOf" srcId="{3C9DA7F3-A178-4346-9877-7E89DD2EE10F}" destId="{A620DDC1-5031-473D-97E7-38161A1A745A}" srcOrd="0" destOrd="0" presId="urn:microsoft.com/office/officeart/2008/layout/LinedList"/>
    <dgm:cxn modelId="{DC8CEEFB-21D5-4FAF-B592-36B3393460E9}" srcId="{3C9DA7F3-A178-4346-9877-7E89DD2EE10F}" destId="{21790D94-7625-4447-949A-8050B0789A62}" srcOrd="5" destOrd="0" parTransId="{79653F6E-4BB6-4A26-9EDA-900270926C71}" sibTransId="{1CDAE43B-12FF-4FBE-B0A5-18F87A4C8D04}"/>
    <dgm:cxn modelId="{E340BDC0-00EF-41D2-BFCD-E82BE5429989}" type="presParOf" srcId="{A620DDC1-5031-473D-97E7-38161A1A745A}" destId="{983A712E-E01D-42FC-9329-70C4691C9DE9}" srcOrd="0" destOrd="0" presId="urn:microsoft.com/office/officeart/2008/layout/LinedList"/>
    <dgm:cxn modelId="{B714B94C-9A3A-41C5-8BD0-539D24F4FBB5}" type="presParOf" srcId="{A620DDC1-5031-473D-97E7-38161A1A745A}" destId="{39CC54DB-EC46-4EA0-AAC9-6541FE05A79E}" srcOrd="1" destOrd="0" presId="urn:microsoft.com/office/officeart/2008/layout/LinedList"/>
    <dgm:cxn modelId="{144CA72D-DC2A-4D51-9A81-E7DDE709681A}" type="presParOf" srcId="{39CC54DB-EC46-4EA0-AAC9-6541FE05A79E}" destId="{4AF808BF-FB74-4AB5-B194-3A414F64A641}" srcOrd="0" destOrd="0" presId="urn:microsoft.com/office/officeart/2008/layout/LinedList"/>
    <dgm:cxn modelId="{800F624E-505A-410A-A28F-B09FEB7F2BCC}" type="presParOf" srcId="{39CC54DB-EC46-4EA0-AAC9-6541FE05A79E}" destId="{29A3F494-EE85-46D8-8356-82CFB4318DBC}" srcOrd="1" destOrd="0" presId="urn:microsoft.com/office/officeart/2008/layout/LinedList"/>
    <dgm:cxn modelId="{6D4EA5A4-AF21-490A-9506-615B6C45BAE6}" type="presParOf" srcId="{A620DDC1-5031-473D-97E7-38161A1A745A}" destId="{B8DA234E-F090-44EA-83E1-6B7DCA3CA698}" srcOrd="2" destOrd="0" presId="urn:microsoft.com/office/officeart/2008/layout/LinedList"/>
    <dgm:cxn modelId="{5D0EFD68-3962-4257-98BD-EE01637E8439}" type="presParOf" srcId="{A620DDC1-5031-473D-97E7-38161A1A745A}" destId="{542D3BA6-16EE-410B-B20A-BB586C232915}" srcOrd="3" destOrd="0" presId="urn:microsoft.com/office/officeart/2008/layout/LinedList"/>
    <dgm:cxn modelId="{0291ABA0-3BCD-4713-9582-22570F90C564}" type="presParOf" srcId="{542D3BA6-16EE-410B-B20A-BB586C232915}" destId="{9E81254A-D164-4750-BB54-9AA7C149CCDE}" srcOrd="0" destOrd="0" presId="urn:microsoft.com/office/officeart/2008/layout/LinedList"/>
    <dgm:cxn modelId="{E0BECE76-97E1-4B8E-BCFF-2EC8CAF9C3B4}" type="presParOf" srcId="{542D3BA6-16EE-410B-B20A-BB586C232915}" destId="{CEEDFB3E-E88C-4973-BE48-81418F8A3D5F}" srcOrd="1" destOrd="0" presId="urn:microsoft.com/office/officeart/2008/layout/LinedList"/>
    <dgm:cxn modelId="{820DEAC9-7BD5-4E6E-86E7-2B14593234A4}" type="presParOf" srcId="{A620DDC1-5031-473D-97E7-38161A1A745A}" destId="{A8DF029C-A9A2-4036-88B8-184B2985BB53}" srcOrd="4" destOrd="0" presId="urn:microsoft.com/office/officeart/2008/layout/LinedList"/>
    <dgm:cxn modelId="{66A456C1-4928-4C9E-9753-016E6E631D32}" type="presParOf" srcId="{A620DDC1-5031-473D-97E7-38161A1A745A}" destId="{48F40CF6-196A-4026-AB6D-71EF14149C05}" srcOrd="5" destOrd="0" presId="urn:microsoft.com/office/officeart/2008/layout/LinedList"/>
    <dgm:cxn modelId="{436A1BA7-3466-4FCE-B20B-A00F01A514D6}" type="presParOf" srcId="{48F40CF6-196A-4026-AB6D-71EF14149C05}" destId="{E5B7946F-C728-4617-9C34-B7AE8F202B0F}" srcOrd="0" destOrd="0" presId="urn:microsoft.com/office/officeart/2008/layout/LinedList"/>
    <dgm:cxn modelId="{6865CE58-F497-48C5-A6DE-5F8E5DCF4654}" type="presParOf" srcId="{48F40CF6-196A-4026-AB6D-71EF14149C05}" destId="{2C9880FC-C3EF-4114-86BC-BC85B7383607}" srcOrd="1" destOrd="0" presId="urn:microsoft.com/office/officeart/2008/layout/LinedList"/>
    <dgm:cxn modelId="{88655EF0-0233-491D-8D50-E89C43BD71AD}" type="presParOf" srcId="{A620DDC1-5031-473D-97E7-38161A1A745A}" destId="{15903545-C874-4328-817C-6B3EC1FFC1C5}" srcOrd="6" destOrd="0" presId="urn:microsoft.com/office/officeart/2008/layout/LinedList"/>
    <dgm:cxn modelId="{AAED7EEC-A615-445D-8A76-7D80453782F4}" type="presParOf" srcId="{A620DDC1-5031-473D-97E7-38161A1A745A}" destId="{3FCFF49A-8C82-4BCF-A176-3E88B37DCD5F}" srcOrd="7" destOrd="0" presId="urn:microsoft.com/office/officeart/2008/layout/LinedList"/>
    <dgm:cxn modelId="{F396E616-AD87-4B6A-B47C-26F0D186A7DD}" type="presParOf" srcId="{3FCFF49A-8C82-4BCF-A176-3E88B37DCD5F}" destId="{076076DC-249E-4A49-9EEC-B3A03C93AA72}" srcOrd="0" destOrd="0" presId="urn:microsoft.com/office/officeart/2008/layout/LinedList"/>
    <dgm:cxn modelId="{BBC77E85-AF52-49D0-856A-E070691C2717}" type="presParOf" srcId="{3FCFF49A-8C82-4BCF-A176-3E88B37DCD5F}" destId="{4AF18CA4-D27B-4B0D-A124-5D84BA9790C4}" srcOrd="1" destOrd="0" presId="urn:microsoft.com/office/officeart/2008/layout/LinedList"/>
    <dgm:cxn modelId="{9809D65D-B183-4515-A2E4-BDD73DC859BF}" type="presParOf" srcId="{A620DDC1-5031-473D-97E7-38161A1A745A}" destId="{88544E0A-CF91-4AD1-86AC-DAD2AB88A391}" srcOrd="8" destOrd="0" presId="urn:microsoft.com/office/officeart/2008/layout/LinedList"/>
    <dgm:cxn modelId="{4B195655-5D48-4200-8A1B-F2302170306B}" type="presParOf" srcId="{A620DDC1-5031-473D-97E7-38161A1A745A}" destId="{A83C5064-C48D-4BE6-B6F1-23108D8A09ED}" srcOrd="9" destOrd="0" presId="urn:microsoft.com/office/officeart/2008/layout/LinedList"/>
    <dgm:cxn modelId="{8BD3F8D8-5679-4949-AE44-BD8A3800D830}" type="presParOf" srcId="{A83C5064-C48D-4BE6-B6F1-23108D8A09ED}" destId="{EED2AF2E-F396-4865-A255-5733D70FD48E}" srcOrd="0" destOrd="0" presId="urn:microsoft.com/office/officeart/2008/layout/LinedList"/>
    <dgm:cxn modelId="{8B8E6806-FACC-437E-B1BF-C11313316F59}" type="presParOf" srcId="{A83C5064-C48D-4BE6-B6F1-23108D8A09ED}" destId="{34FEB8AB-7582-4E73-A9FF-A87B809A61BF}" srcOrd="1" destOrd="0" presId="urn:microsoft.com/office/officeart/2008/layout/LinedList"/>
    <dgm:cxn modelId="{84DBB3E8-DF36-4158-B6A4-DA21A02A7A44}" type="presParOf" srcId="{A620DDC1-5031-473D-97E7-38161A1A745A}" destId="{A7D06DCC-BD5C-416E-B7A7-A1CE680DC42B}" srcOrd="10" destOrd="0" presId="urn:microsoft.com/office/officeart/2008/layout/LinedList"/>
    <dgm:cxn modelId="{A2A51FD2-67DD-47AA-8E24-65FB1F13CB36}" type="presParOf" srcId="{A620DDC1-5031-473D-97E7-38161A1A745A}" destId="{57494E62-69A2-42D4-8F9E-BE92722163D2}" srcOrd="11" destOrd="0" presId="urn:microsoft.com/office/officeart/2008/layout/LinedList"/>
    <dgm:cxn modelId="{FD128751-210C-4DC9-A640-A4BCAA1AC669}" type="presParOf" srcId="{57494E62-69A2-42D4-8F9E-BE92722163D2}" destId="{7C149F17-8DBC-44A8-9B29-BA8AE51A37E7}" srcOrd="0" destOrd="0" presId="urn:microsoft.com/office/officeart/2008/layout/LinedList"/>
    <dgm:cxn modelId="{EBFDEECB-E8F6-410B-BCFB-844F3895FA6E}" type="presParOf" srcId="{57494E62-69A2-42D4-8F9E-BE92722163D2}" destId="{39A6B99A-A490-4506-8000-8B711BC777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5F01FD-3EA3-47C7-85FA-DA3A826AB594}" type="doc">
      <dgm:prSet loTypeId="urn:microsoft.com/office/officeart/2005/8/layout/orgChart1" loCatId="hierarchy" qsTypeId="urn:microsoft.com/office/officeart/2005/8/quickstyle/3d5" qsCatId="3D" csTypeId="urn:microsoft.com/office/officeart/2005/8/colors/colorful5" csCatId="colorful" phldr="1"/>
      <dgm:spPr/>
      <dgm:t>
        <a:bodyPr/>
        <a:lstStyle/>
        <a:p>
          <a:endParaRPr lang="en-US"/>
        </a:p>
      </dgm:t>
    </dgm:pt>
    <dgm:pt modelId="{9F15D0AB-45C8-4777-BCF6-72B555D9172D}">
      <dgm:prSet phldrT="[Text]" custT="1"/>
      <dgm:spPr/>
      <dgm:t>
        <a:bodyPr/>
        <a:lstStyle/>
        <a:p>
          <a:r>
            <a:rPr lang="en-US" sz="2000" dirty="0"/>
            <a:t>Window registry</a:t>
          </a:r>
        </a:p>
      </dgm:t>
    </dgm:pt>
    <dgm:pt modelId="{25AFFBE8-C189-4EFB-851D-A664BC975BD1}" type="parTrans" cxnId="{C070B5AF-2819-416C-911B-C32F4EDC7ADB}">
      <dgm:prSet/>
      <dgm:spPr/>
      <dgm:t>
        <a:bodyPr/>
        <a:lstStyle/>
        <a:p>
          <a:endParaRPr lang="en-US"/>
        </a:p>
      </dgm:t>
    </dgm:pt>
    <dgm:pt modelId="{5E7F5446-FC02-4CF5-B1A5-837C01208C86}" type="sibTrans" cxnId="{C070B5AF-2819-416C-911B-C32F4EDC7ADB}">
      <dgm:prSet/>
      <dgm:spPr/>
      <dgm:t>
        <a:bodyPr/>
        <a:lstStyle/>
        <a:p>
          <a:endParaRPr lang="en-US"/>
        </a:p>
      </dgm:t>
    </dgm:pt>
    <dgm:pt modelId="{5FA0678D-CB79-46CA-98F8-58D1F6A893AA}">
      <dgm:prSet phldrT="[Text]" custT="1"/>
      <dgm:spPr/>
      <dgm:t>
        <a:bodyPr/>
        <a:lstStyle/>
        <a:p>
          <a:r>
            <a:rPr lang="en-US" sz="1200" kern="1200">
              <a:latin typeface="Adobe Fan Heiti Std B" panose="020B0700000000000000" pitchFamily="34" charset="-128"/>
              <a:ea typeface="Adobe Fan Heiti Std B" panose="020B0700000000000000" pitchFamily="34" charset="-128"/>
              <a:cs typeface="+mn-cs"/>
            </a:rPr>
            <a:t>HKEY</a:t>
          </a:r>
          <a:r>
            <a:rPr lang="en-US" sz="900" kern="1200">
              <a:latin typeface="Adobe Fan Heiti Std B" panose="020B0700000000000000" pitchFamily="34" charset="-128"/>
              <a:ea typeface="Adobe Fan Heiti Std B" panose="020B0700000000000000" pitchFamily="34" charset="-128"/>
            </a:rPr>
            <a:t>_</a:t>
          </a:r>
          <a:r>
            <a:rPr lang="en-US" sz="1200" kern="1200">
              <a:latin typeface="Adobe Fan Heiti Std B" panose="020B0700000000000000" pitchFamily="34" charset="-128"/>
              <a:ea typeface="Adobe Fan Heiti Std B" panose="020B0700000000000000" pitchFamily="34" charset="-128"/>
              <a:cs typeface="+mn-cs"/>
            </a:rPr>
            <a:t>CURRENT_USER </a:t>
          </a:r>
          <a:endParaRPr lang="en-US" sz="1200" kern="1200" dirty="0">
            <a:latin typeface="Adobe Fan Heiti Std B" panose="020B0700000000000000" pitchFamily="34" charset="-128"/>
            <a:ea typeface="Adobe Fan Heiti Std B" panose="020B0700000000000000" pitchFamily="34" charset="-128"/>
            <a:cs typeface="+mn-cs"/>
          </a:endParaRPr>
        </a:p>
      </dgm:t>
    </dgm:pt>
    <dgm:pt modelId="{E4AABC10-290C-4617-A814-E0E31395E678}" type="parTrans" cxnId="{0F64A011-6CE2-4EAD-BFEC-DB172F8E057C}">
      <dgm:prSet/>
      <dgm:spPr/>
      <dgm:t>
        <a:bodyPr/>
        <a:lstStyle/>
        <a:p>
          <a:endParaRPr lang="en-US"/>
        </a:p>
      </dgm:t>
    </dgm:pt>
    <dgm:pt modelId="{948BE3C4-03FB-46B2-AEF1-959E70B8133A}" type="sibTrans" cxnId="{0F64A011-6CE2-4EAD-BFEC-DB172F8E057C}">
      <dgm:prSet/>
      <dgm:spPr/>
      <dgm:t>
        <a:bodyPr/>
        <a:lstStyle/>
        <a:p>
          <a:endParaRPr lang="en-US"/>
        </a:p>
      </dgm:t>
    </dgm:pt>
    <dgm:pt modelId="{5717E1A2-C0FC-4D16-9797-1E6A1F571D19}">
      <dgm:prSet phldrT="[Text]" custT="1"/>
      <dgm:spPr/>
      <dgm:t>
        <a:bodyPr/>
        <a:lstStyle/>
        <a:p>
          <a:r>
            <a:rPr lang="en-US" sz="2000" kern="1200">
              <a:latin typeface="Adobe Fan Heiti Std B" panose="020B0700000000000000" pitchFamily="34" charset="-128"/>
              <a:ea typeface="Adobe Fan Heiti Std B" panose="020B0700000000000000" pitchFamily="34" charset="-128"/>
              <a:cs typeface="+mn-cs"/>
            </a:rPr>
            <a:t>HKEY</a:t>
          </a:r>
          <a:r>
            <a:rPr lang="en-US" sz="1200" kern="1200">
              <a:latin typeface="Adobe Fan Heiti Std B" panose="020B0700000000000000" pitchFamily="34" charset="-128"/>
              <a:ea typeface="Adobe Fan Heiti Std B" panose="020B0700000000000000" pitchFamily="34" charset="-128"/>
              <a:cs typeface="+mn-cs"/>
            </a:rPr>
            <a:t>_</a:t>
          </a:r>
          <a:r>
            <a:rPr lang="en-US" sz="2000" kern="1200">
              <a:latin typeface="Adobe Fan Heiti Std B" panose="020B0700000000000000" pitchFamily="34" charset="-128"/>
              <a:ea typeface="Adobe Fan Heiti Std B" panose="020B0700000000000000" pitchFamily="34" charset="-128"/>
              <a:cs typeface="+mn-cs"/>
            </a:rPr>
            <a:t>USERS</a:t>
          </a:r>
          <a:r>
            <a:rPr lang="en-US" sz="1200" kern="1200">
              <a:latin typeface="Adobe Fan Heiti Std B" panose="020B0700000000000000" pitchFamily="34" charset="-128"/>
              <a:ea typeface="Adobe Fan Heiti Std B" panose="020B0700000000000000" pitchFamily="34" charset="-128"/>
            </a:rPr>
            <a:t> </a:t>
          </a:r>
          <a:endParaRPr lang="en-US" sz="1200" kern="1200" dirty="0"/>
        </a:p>
      </dgm:t>
    </dgm:pt>
    <dgm:pt modelId="{504DCA09-D38E-4524-ADE7-6FFD33DE706C}" type="parTrans" cxnId="{AB356C48-A8A2-4FF7-B016-BA203F7F0F9D}">
      <dgm:prSet/>
      <dgm:spPr/>
      <dgm:t>
        <a:bodyPr/>
        <a:lstStyle/>
        <a:p>
          <a:endParaRPr lang="en-US"/>
        </a:p>
      </dgm:t>
    </dgm:pt>
    <dgm:pt modelId="{6DFF703B-2913-417D-B3CB-1A3407F36653}" type="sibTrans" cxnId="{AB356C48-A8A2-4FF7-B016-BA203F7F0F9D}">
      <dgm:prSet/>
      <dgm:spPr/>
      <dgm:t>
        <a:bodyPr/>
        <a:lstStyle/>
        <a:p>
          <a:endParaRPr lang="en-US"/>
        </a:p>
      </dgm:t>
    </dgm:pt>
    <dgm:pt modelId="{273E1CB4-8637-4141-A5A6-23DEEA802AC9}">
      <dgm:prSet phldrT="[Text]" custT="1"/>
      <dgm:spPr/>
      <dgm:t>
        <a:bodyPr/>
        <a:lstStyle/>
        <a:p>
          <a:r>
            <a:rPr lang="en-US" sz="1600" kern="1200">
              <a:latin typeface="Adobe Fan Heiti Std B" panose="020B0700000000000000" pitchFamily="34" charset="-128"/>
              <a:ea typeface="Adobe Fan Heiti Std B" panose="020B0700000000000000" pitchFamily="34" charset="-128"/>
              <a:cs typeface="+mn-cs"/>
            </a:rPr>
            <a:t>HKEY</a:t>
          </a:r>
          <a:r>
            <a:rPr lang="en-US" sz="1050" kern="1200">
              <a:latin typeface="Adobe Fan Heiti Std B" panose="020B0700000000000000" pitchFamily="34" charset="-128"/>
              <a:ea typeface="Adobe Fan Heiti Std B" panose="020B0700000000000000" pitchFamily="34" charset="-128"/>
              <a:cs typeface="+mn-cs"/>
            </a:rPr>
            <a:t>_</a:t>
          </a:r>
          <a:r>
            <a:rPr lang="en-US" sz="1600" kern="1200">
              <a:latin typeface="Adobe Fan Heiti Std B" panose="020B0700000000000000" pitchFamily="34" charset="-128"/>
              <a:ea typeface="Adobe Fan Heiti Std B" panose="020B0700000000000000" pitchFamily="34" charset="-128"/>
              <a:cs typeface="+mn-cs"/>
            </a:rPr>
            <a:t>LOCAL</a:t>
          </a:r>
          <a:r>
            <a:rPr lang="en-US" sz="1050" kern="1200">
              <a:latin typeface="Adobe Fan Heiti Std B" panose="020B0700000000000000" pitchFamily="34" charset="-128"/>
              <a:ea typeface="Adobe Fan Heiti Std B" panose="020B0700000000000000" pitchFamily="34" charset="-128"/>
            </a:rPr>
            <a:t>_</a:t>
          </a:r>
          <a:r>
            <a:rPr lang="en-US" sz="1600" kern="1200">
              <a:latin typeface="Adobe Fan Heiti Std B" panose="020B0700000000000000" pitchFamily="34" charset="-128"/>
              <a:ea typeface="Adobe Fan Heiti Std B" panose="020B0700000000000000" pitchFamily="34" charset="-128"/>
              <a:cs typeface="+mn-cs"/>
            </a:rPr>
            <a:t>MACHINE</a:t>
          </a:r>
          <a:endParaRPr lang="en-US" sz="1600" kern="1200" dirty="0">
            <a:latin typeface="Adobe Fan Heiti Std B" panose="020B0700000000000000" pitchFamily="34" charset="-128"/>
            <a:ea typeface="Adobe Fan Heiti Std B" panose="020B0700000000000000" pitchFamily="34" charset="-128"/>
            <a:cs typeface="+mn-cs"/>
          </a:endParaRPr>
        </a:p>
      </dgm:t>
    </dgm:pt>
    <dgm:pt modelId="{4224EA66-9F92-4319-AC96-39DEF508D71D}" type="parTrans" cxnId="{ADB8E466-E568-4321-A727-6907B9EB3023}">
      <dgm:prSet/>
      <dgm:spPr/>
      <dgm:t>
        <a:bodyPr/>
        <a:lstStyle/>
        <a:p>
          <a:endParaRPr lang="en-US"/>
        </a:p>
      </dgm:t>
    </dgm:pt>
    <dgm:pt modelId="{26502380-8DD5-4D17-AABD-B2033D521B35}" type="sibTrans" cxnId="{ADB8E466-E568-4321-A727-6907B9EB3023}">
      <dgm:prSet/>
      <dgm:spPr/>
      <dgm:t>
        <a:bodyPr/>
        <a:lstStyle/>
        <a:p>
          <a:endParaRPr lang="en-US"/>
        </a:p>
      </dgm:t>
    </dgm:pt>
    <dgm:pt modelId="{C4F2C776-E32C-4C8C-A3AF-9B157AA9657E}">
      <dgm:prSet phldrT="[Text]" custT="1"/>
      <dgm:spPr/>
      <dgm:t>
        <a:bodyPr/>
        <a:lstStyle/>
        <a:p>
          <a:r>
            <a:rPr lang="en-US" sz="1200" kern="1200" dirty="0">
              <a:latin typeface="Adobe Fan Heiti Std B" panose="020B0700000000000000" pitchFamily="34" charset="-128"/>
              <a:ea typeface="Adobe Fan Heiti Std B" panose="020B0700000000000000" pitchFamily="34" charset="-128"/>
              <a:cs typeface="+mn-cs"/>
            </a:rPr>
            <a:t>HKEY_CLASSES_ROOT </a:t>
          </a:r>
        </a:p>
      </dgm:t>
    </dgm:pt>
    <dgm:pt modelId="{DA102840-92EC-4FA5-9137-ECA0DA79A8F4}" type="parTrans" cxnId="{55BBCD31-9752-4715-835A-F16BC5F4A6B9}">
      <dgm:prSet/>
      <dgm:spPr/>
      <dgm:t>
        <a:bodyPr/>
        <a:lstStyle/>
        <a:p>
          <a:endParaRPr lang="en-US"/>
        </a:p>
      </dgm:t>
    </dgm:pt>
    <dgm:pt modelId="{549D36D9-8AD4-47D3-AEF3-403C7EEA8440}" type="sibTrans" cxnId="{55BBCD31-9752-4715-835A-F16BC5F4A6B9}">
      <dgm:prSet/>
      <dgm:spPr/>
      <dgm:t>
        <a:bodyPr/>
        <a:lstStyle/>
        <a:p>
          <a:endParaRPr lang="en-US"/>
        </a:p>
      </dgm:t>
    </dgm:pt>
    <dgm:pt modelId="{FB2A8861-35C8-4BF7-BFCD-4C5003D0F6A0}">
      <dgm:prSet phldrT="[Text]" custT="1"/>
      <dgm:spPr/>
      <dgm:t>
        <a:bodyPr/>
        <a:lstStyle/>
        <a:p>
          <a:r>
            <a:rPr lang="en-US" sz="1200" kern="1200">
              <a:latin typeface="Adobe Fan Heiti Std B" panose="020B0700000000000000" pitchFamily="34" charset="-128"/>
              <a:ea typeface="Adobe Fan Heiti Std B" panose="020B0700000000000000" pitchFamily="34" charset="-128"/>
              <a:cs typeface="+mn-cs"/>
            </a:rPr>
            <a:t>HKEY_CURRENT_CONFIG </a:t>
          </a:r>
          <a:endParaRPr lang="en-US" sz="1200" kern="1200" dirty="0">
            <a:latin typeface="Adobe Fan Heiti Std B" panose="020B0700000000000000" pitchFamily="34" charset="-128"/>
            <a:ea typeface="Adobe Fan Heiti Std B" panose="020B0700000000000000" pitchFamily="34" charset="-128"/>
            <a:cs typeface="+mn-cs"/>
          </a:endParaRPr>
        </a:p>
      </dgm:t>
    </dgm:pt>
    <dgm:pt modelId="{FF549CEF-6CF6-45B3-8951-0CF735031ADC}" type="parTrans" cxnId="{EDD05DD9-CE21-47FD-9B21-3BC4045400C6}">
      <dgm:prSet/>
      <dgm:spPr/>
      <dgm:t>
        <a:bodyPr/>
        <a:lstStyle/>
        <a:p>
          <a:endParaRPr lang="en-US"/>
        </a:p>
      </dgm:t>
    </dgm:pt>
    <dgm:pt modelId="{975EBB4C-F3E4-4A87-B088-2C2967C31969}" type="sibTrans" cxnId="{EDD05DD9-CE21-47FD-9B21-3BC4045400C6}">
      <dgm:prSet/>
      <dgm:spPr/>
      <dgm:t>
        <a:bodyPr/>
        <a:lstStyle/>
        <a:p>
          <a:endParaRPr lang="en-US"/>
        </a:p>
      </dgm:t>
    </dgm:pt>
    <dgm:pt modelId="{E5EE7AA8-CE25-4C01-9BE3-7DA264C72E81}">
      <dgm:prSet phldrT="[Text]"/>
      <dgm:spPr/>
      <dgm:t>
        <a:bodyPr/>
        <a:lstStyle/>
        <a:p>
          <a:r>
            <a:rPr lang="en-US" kern="1200">
              <a:latin typeface="Adobe Fan Heiti Std B" panose="020B0700000000000000" pitchFamily="34" charset="-128"/>
              <a:ea typeface="Adobe Fan Heiti Std B" panose="020B0700000000000000" pitchFamily="34" charset="-128"/>
            </a:rPr>
            <a:t> </a:t>
          </a:r>
          <a:r>
            <a:rPr lang="en-US" kern="1200">
              <a:latin typeface="Aptos" panose="02110004020202020204"/>
              <a:ea typeface="+mn-ea"/>
              <a:cs typeface="+mn-cs"/>
            </a:rPr>
            <a:t>Subkey</a:t>
          </a:r>
        </a:p>
      </dgm:t>
    </dgm:pt>
    <dgm:pt modelId="{55AE14BC-39BD-462B-8ABA-5A498BDE825B}" type="parTrans" cxnId="{D145399A-4A3F-4AA1-A62B-1399621B8026}">
      <dgm:prSet/>
      <dgm:spPr/>
      <dgm:t>
        <a:bodyPr/>
        <a:lstStyle/>
        <a:p>
          <a:endParaRPr lang="en-US"/>
        </a:p>
      </dgm:t>
    </dgm:pt>
    <dgm:pt modelId="{95A54926-1C26-46C4-9A3B-EDE3FD9EB78B}" type="sibTrans" cxnId="{D145399A-4A3F-4AA1-A62B-1399621B8026}">
      <dgm:prSet/>
      <dgm:spPr/>
      <dgm:t>
        <a:bodyPr/>
        <a:lstStyle/>
        <a:p>
          <a:endParaRPr lang="en-US"/>
        </a:p>
      </dgm:t>
    </dgm:pt>
    <dgm:pt modelId="{0C2B650B-0BD8-4A99-BDD4-F9D71134D3D2}">
      <dgm:prSet phldrT="[Text]"/>
      <dgm:spPr/>
      <dgm:t>
        <a:bodyPr/>
        <a:lstStyle/>
        <a:p>
          <a:r>
            <a:rPr lang="en-US" kern="1200"/>
            <a:t>Subkey</a:t>
          </a:r>
        </a:p>
      </dgm:t>
    </dgm:pt>
    <dgm:pt modelId="{4D01297A-C3F8-47B9-B320-977E2A7B48D1}" type="parTrans" cxnId="{2A14CB10-9383-4F53-B6AF-1F242E90B991}">
      <dgm:prSet/>
      <dgm:spPr/>
      <dgm:t>
        <a:bodyPr/>
        <a:lstStyle/>
        <a:p>
          <a:endParaRPr lang="en-US"/>
        </a:p>
      </dgm:t>
    </dgm:pt>
    <dgm:pt modelId="{9A394295-45E7-4015-95DE-1CF61B211805}" type="sibTrans" cxnId="{2A14CB10-9383-4F53-B6AF-1F242E90B991}">
      <dgm:prSet/>
      <dgm:spPr/>
      <dgm:t>
        <a:bodyPr/>
        <a:lstStyle/>
        <a:p>
          <a:endParaRPr lang="en-US"/>
        </a:p>
      </dgm:t>
    </dgm:pt>
    <dgm:pt modelId="{90E94C32-485A-492A-B202-1F73E47A4FF9}">
      <dgm:prSet phldrT="[Text]"/>
      <dgm:spPr/>
      <dgm:t>
        <a:bodyPr/>
        <a:lstStyle/>
        <a:p>
          <a:r>
            <a:rPr lang="en-US" kern="1200"/>
            <a:t>Subkey</a:t>
          </a:r>
        </a:p>
      </dgm:t>
    </dgm:pt>
    <dgm:pt modelId="{23B727F9-2BEA-4328-A41C-8666DFC2829A}" type="parTrans" cxnId="{05247AC4-953D-45E4-9B89-6EA351F46ACD}">
      <dgm:prSet/>
      <dgm:spPr/>
      <dgm:t>
        <a:bodyPr/>
        <a:lstStyle/>
        <a:p>
          <a:endParaRPr lang="en-US"/>
        </a:p>
      </dgm:t>
    </dgm:pt>
    <dgm:pt modelId="{64F387F4-3E7D-4F58-8A3B-B0797D4C9661}" type="sibTrans" cxnId="{05247AC4-953D-45E4-9B89-6EA351F46ACD}">
      <dgm:prSet/>
      <dgm:spPr/>
      <dgm:t>
        <a:bodyPr/>
        <a:lstStyle/>
        <a:p>
          <a:endParaRPr lang="en-US"/>
        </a:p>
      </dgm:t>
    </dgm:pt>
    <dgm:pt modelId="{38BB9ECF-F576-4088-B484-BE45B9525332}">
      <dgm:prSet phldrT="[Text]"/>
      <dgm:spPr/>
      <dgm:t>
        <a:bodyPr/>
        <a:lstStyle/>
        <a:p>
          <a:r>
            <a:rPr lang="en-US" kern="1200"/>
            <a:t>Value</a:t>
          </a:r>
        </a:p>
      </dgm:t>
    </dgm:pt>
    <dgm:pt modelId="{598BE9C9-26A3-445C-A2FF-1FB709304B8B}" type="parTrans" cxnId="{2E72C710-7CF6-4BCD-81B3-D6C41381CDAF}">
      <dgm:prSet/>
      <dgm:spPr/>
      <dgm:t>
        <a:bodyPr/>
        <a:lstStyle/>
        <a:p>
          <a:endParaRPr lang="en-US"/>
        </a:p>
      </dgm:t>
    </dgm:pt>
    <dgm:pt modelId="{C3285D6C-D2D2-4E2C-91D8-0E7E684E97DF}" type="sibTrans" cxnId="{2E72C710-7CF6-4BCD-81B3-D6C41381CDAF}">
      <dgm:prSet/>
      <dgm:spPr/>
      <dgm:t>
        <a:bodyPr/>
        <a:lstStyle/>
        <a:p>
          <a:endParaRPr lang="en-US"/>
        </a:p>
      </dgm:t>
    </dgm:pt>
    <dgm:pt modelId="{74F1A8ED-9480-4E1F-ADD5-384B798C6B2E}">
      <dgm:prSet phldrT="[Text]"/>
      <dgm:spPr/>
      <dgm:t>
        <a:bodyPr/>
        <a:lstStyle/>
        <a:p>
          <a:r>
            <a:rPr lang="en-US" kern="1200"/>
            <a:t>Subkey</a:t>
          </a:r>
        </a:p>
      </dgm:t>
    </dgm:pt>
    <dgm:pt modelId="{52FDEEA0-5D78-4250-B19B-4028FC3FC058}" type="parTrans" cxnId="{DFA97F79-F799-43AA-BE1D-02092F46D832}">
      <dgm:prSet/>
      <dgm:spPr/>
      <dgm:t>
        <a:bodyPr/>
        <a:lstStyle/>
        <a:p>
          <a:endParaRPr lang="en-US"/>
        </a:p>
      </dgm:t>
    </dgm:pt>
    <dgm:pt modelId="{E7517769-5543-429D-98B6-CC90AEDCFF11}" type="sibTrans" cxnId="{DFA97F79-F799-43AA-BE1D-02092F46D832}">
      <dgm:prSet/>
      <dgm:spPr/>
      <dgm:t>
        <a:bodyPr/>
        <a:lstStyle/>
        <a:p>
          <a:endParaRPr lang="en-US"/>
        </a:p>
      </dgm:t>
    </dgm:pt>
    <dgm:pt modelId="{8591930D-982A-4CC6-8EA5-A587CC418E6B}">
      <dgm:prSet phldrT="[Text]"/>
      <dgm:spPr/>
      <dgm:t>
        <a:bodyPr/>
        <a:lstStyle/>
        <a:p>
          <a:r>
            <a:rPr lang="en-US" kern="1200"/>
            <a:t>Value</a:t>
          </a:r>
        </a:p>
      </dgm:t>
    </dgm:pt>
    <dgm:pt modelId="{910606B1-8CDA-4E4C-A747-3942E9897F63}" type="parTrans" cxnId="{C270B9E1-A8F3-4821-BE5E-7D3641B2298D}">
      <dgm:prSet/>
      <dgm:spPr/>
      <dgm:t>
        <a:bodyPr/>
        <a:lstStyle/>
        <a:p>
          <a:endParaRPr lang="en-US"/>
        </a:p>
      </dgm:t>
    </dgm:pt>
    <dgm:pt modelId="{92A6D8E1-733C-4C55-A7A3-2FDD05768A8A}" type="sibTrans" cxnId="{C270B9E1-A8F3-4821-BE5E-7D3641B2298D}">
      <dgm:prSet/>
      <dgm:spPr/>
      <dgm:t>
        <a:bodyPr/>
        <a:lstStyle/>
        <a:p>
          <a:endParaRPr lang="en-US"/>
        </a:p>
      </dgm:t>
    </dgm:pt>
    <dgm:pt modelId="{AB75A34B-F02A-4690-B93C-7DC96DDA2665}">
      <dgm:prSet phldrT="[Text]"/>
      <dgm:spPr/>
      <dgm:t>
        <a:bodyPr/>
        <a:lstStyle/>
        <a:p>
          <a:r>
            <a:rPr lang="en-US" kern="1200"/>
            <a:t>Value</a:t>
          </a:r>
        </a:p>
      </dgm:t>
    </dgm:pt>
    <dgm:pt modelId="{F14E20F2-BAD8-4601-88C4-C217F267BCE6}" type="parTrans" cxnId="{7B4E331A-518D-4AD4-92BA-FA76CBA3ACBB}">
      <dgm:prSet/>
      <dgm:spPr/>
      <dgm:t>
        <a:bodyPr/>
        <a:lstStyle/>
        <a:p>
          <a:endParaRPr lang="en-US"/>
        </a:p>
      </dgm:t>
    </dgm:pt>
    <dgm:pt modelId="{6C2E9284-1A98-40E3-ABB7-FA22A5410E7B}" type="sibTrans" cxnId="{7B4E331A-518D-4AD4-92BA-FA76CBA3ACBB}">
      <dgm:prSet/>
      <dgm:spPr/>
      <dgm:t>
        <a:bodyPr/>
        <a:lstStyle/>
        <a:p>
          <a:endParaRPr lang="en-US"/>
        </a:p>
      </dgm:t>
    </dgm:pt>
    <dgm:pt modelId="{E641785B-B062-4D80-A05E-8874A7C6489D}">
      <dgm:prSet phldrT="[Text]"/>
      <dgm:spPr/>
      <dgm:t>
        <a:bodyPr/>
        <a:lstStyle/>
        <a:p>
          <a:r>
            <a:rPr lang="en-US" kern="1200"/>
            <a:t>Value</a:t>
          </a:r>
        </a:p>
      </dgm:t>
    </dgm:pt>
    <dgm:pt modelId="{E6B200AB-B846-4495-A6B0-ED7CB33506CB}" type="parTrans" cxnId="{1EBC970D-DE3D-442D-961A-7543FCB14B04}">
      <dgm:prSet/>
      <dgm:spPr/>
      <dgm:t>
        <a:bodyPr/>
        <a:lstStyle/>
        <a:p>
          <a:endParaRPr lang="en-US"/>
        </a:p>
      </dgm:t>
    </dgm:pt>
    <dgm:pt modelId="{62520695-2376-48A6-8BDD-68730E005A60}" type="sibTrans" cxnId="{1EBC970D-DE3D-442D-961A-7543FCB14B04}">
      <dgm:prSet/>
      <dgm:spPr/>
      <dgm:t>
        <a:bodyPr/>
        <a:lstStyle/>
        <a:p>
          <a:endParaRPr lang="en-US"/>
        </a:p>
      </dgm:t>
    </dgm:pt>
    <dgm:pt modelId="{C612CDD5-C569-4488-87F2-38799B8FBB44}">
      <dgm:prSet phldrT="[Text]"/>
      <dgm:spPr/>
      <dgm:t>
        <a:bodyPr/>
        <a:lstStyle/>
        <a:p>
          <a:r>
            <a:rPr lang="en-US" kern="1200" dirty="0"/>
            <a:t>Value</a:t>
          </a:r>
        </a:p>
      </dgm:t>
    </dgm:pt>
    <dgm:pt modelId="{69058FED-86CA-467F-BC4C-3EFA49089AF2}" type="parTrans" cxnId="{60CD93F4-2F80-4FA2-801E-9782A4986E05}">
      <dgm:prSet/>
      <dgm:spPr/>
      <dgm:t>
        <a:bodyPr/>
        <a:lstStyle/>
        <a:p>
          <a:endParaRPr lang="en-US"/>
        </a:p>
      </dgm:t>
    </dgm:pt>
    <dgm:pt modelId="{77BB4ECE-27F0-4CD5-A13E-57D3FEC189D6}" type="sibTrans" cxnId="{60CD93F4-2F80-4FA2-801E-9782A4986E05}">
      <dgm:prSet/>
      <dgm:spPr/>
      <dgm:t>
        <a:bodyPr/>
        <a:lstStyle/>
        <a:p>
          <a:endParaRPr lang="en-US"/>
        </a:p>
      </dgm:t>
    </dgm:pt>
    <dgm:pt modelId="{0401225C-18FE-4D95-A865-7F2268AB001D}" type="pres">
      <dgm:prSet presAssocID="{515F01FD-3EA3-47C7-85FA-DA3A826AB594}" presName="hierChild1" presStyleCnt="0">
        <dgm:presLayoutVars>
          <dgm:orgChart val="1"/>
          <dgm:chPref val="1"/>
          <dgm:dir/>
          <dgm:animOne val="branch"/>
          <dgm:animLvl val="lvl"/>
          <dgm:resizeHandles/>
        </dgm:presLayoutVars>
      </dgm:prSet>
      <dgm:spPr/>
    </dgm:pt>
    <dgm:pt modelId="{806C69C5-155F-472D-8491-BCC52A16827D}" type="pres">
      <dgm:prSet presAssocID="{9F15D0AB-45C8-4777-BCF6-72B555D9172D}" presName="hierRoot1" presStyleCnt="0">
        <dgm:presLayoutVars>
          <dgm:hierBranch val="init"/>
        </dgm:presLayoutVars>
      </dgm:prSet>
      <dgm:spPr/>
    </dgm:pt>
    <dgm:pt modelId="{9A105D27-11CC-41D2-AF6E-43276F265E89}" type="pres">
      <dgm:prSet presAssocID="{9F15D0AB-45C8-4777-BCF6-72B555D9172D}" presName="rootComposite1" presStyleCnt="0"/>
      <dgm:spPr/>
    </dgm:pt>
    <dgm:pt modelId="{775BE20F-33D7-4AB7-8956-2FCCE450DC8C}" type="pres">
      <dgm:prSet presAssocID="{9F15D0AB-45C8-4777-BCF6-72B555D9172D}" presName="rootText1" presStyleLbl="node0" presStyleIdx="0" presStyleCnt="1" custScaleX="245549">
        <dgm:presLayoutVars>
          <dgm:chPref val="3"/>
        </dgm:presLayoutVars>
      </dgm:prSet>
      <dgm:spPr/>
    </dgm:pt>
    <dgm:pt modelId="{278FCF79-13D5-47B2-8934-48D6EF1998F4}" type="pres">
      <dgm:prSet presAssocID="{9F15D0AB-45C8-4777-BCF6-72B555D9172D}" presName="rootConnector1" presStyleLbl="node1" presStyleIdx="0" presStyleCnt="0"/>
      <dgm:spPr/>
    </dgm:pt>
    <dgm:pt modelId="{10972F42-E4A2-4520-9E3A-337D194B1DB0}" type="pres">
      <dgm:prSet presAssocID="{9F15D0AB-45C8-4777-BCF6-72B555D9172D}" presName="hierChild2" presStyleCnt="0"/>
      <dgm:spPr/>
    </dgm:pt>
    <dgm:pt modelId="{CB7CDE64-3E4F-44D0-B27A-BAE4615FDA64}" type="pres">
      <dgm:prSet presAssocID="{E4AABC10-290C-4617-A814-E0E31395E678}" presName="Name37" presStyleLbl="parChTrans1D2" presStyleIdx="0" presStyleCnt="5"/>
      <dgm:spPr/>
    </dgm:pt>
    <dgm:pt modelId="{22D9C547-F911-4CCA-BD56-54867A00C40B}" type="pres">
      <dgm:prSet presAssocID="{5FA0678D-CB79-46CA-98F8-58D1F6A893AA}" presName="hierRoot2" presStyleCnt="0">
        <dgm:presLayoutVars>
          <dgm:hierBranch val="init"/>
        </dgm:presLayoutVars>
      </dgm:prSet>
      <dgm:spPr/>
    </dgm:pt>
    <dgm:pt modelId="{3E937B74-2E31-4526-ACEF-0D1C2DEEA558}" type="pres">
      <dgm:prSet presAssocID="{5FA0678D-CB79-46CA-98F8-58D1F6A893AA}" presName="rootComposite" presStyleCnt="0"/>
      <dgm:spPr/>
    </dgm:pt>
    <dgm:pt modelId="{F1D6E12E-CF98-4794-9E70-C8D72CD5D578}" type="pres">
      <dgm:prSet presAssocID="{5FA0678D-CB79-46CA-98F8-58D1F6A893AA}" presName="rootText" presStyleLbl="node2" presStyleIdx="0" presStyleCnt="5" custScaleX="153879">
        <dgm:presLayoutVars>
          <dgm:chPref val="3"/>
        </dgm:presLayoutVars>
      </dgm:prSet>
      <dgm:spPr/>
    </dgm:pt>
    <dgm:pt modelId="{FCED2F52-02A7-456A-AD91-F0B29E379EFE}" type="pres">
      <dgm:prSet presAssocID="{5FA0678D-CB79-46CA-98F8-58D1F6A893AA}" presName="rootConnector" presStyleLbl="node2" presStyleIdx="0" presStyleCnt="5"/>
      <dgm:spPr/>
    </dgm:pt>
    <dgm:pt modelId="{59BC222D-C1F4-48FB-9B37-4442DB71FF93}" type="pres">
      <dgm:prSet presAssocID="{5FA0678D-CB79-46CA-98F8-58D1F6A893AA}" presName="hierChild4" presStyleCnt="0"/>
      <dgm:spPr/>
    </dgm:pt>
    <dgm:pt modelId="{02D298D6-4FAB-4BC3-89BB-A8FD8D7A2CC3}" type="pres">
      <dgm:prSet presAssocID="{5FA0678D-CB79-46CA-98F8-58D1F6A893AA}" presName="hierChild5" presStyleCnt="0"/>
      <dgm:spPr/>
    </dgm:pt>
    <dgm:pt modelId="{618939E5-62AD-4075-A34E-6341A7221941}" type="pres">
      <dgm:prSet presAssocID="{504DCA09-D38E-4524-ADE7-6FFD33DE706C}" presName="Name37" presStyleLbl="parChTrans1D2" presStyleIdx="1" presStyleCnt="5"/>
      <dgm:spPr/>
    </dgm:pt>
    <dgm:pt modelId="{D64D3BC7-D61F-4A99-BFBF-A4A09863297B}" type="pres">
      <dgm:prSet presAssocID="{5717E1A2-C0FC-4D16-9797-1E6A1F571D19}" presName="hierRoot2" presStyleCnt="0">
        <dgm:presLayoutVars>
          <dgm:hierBranch val="init"/>
        </dgm:presLayoutVars>
      </dgm:prSet>
      <dgm:spPr/>
    </dgm:pt>
    <dgm:pt modelId="{A265AC79-63F2-450A-A80A-1E68475A6638}" type="pres">
      <dgm:prSet presAssocID="{5717E1A2-C0FC-4D16-9797-1E6A1F571D19}" presName="rootComposite" presStyleCnt="0"/>
      <dgm:spPr/>
    </dgm:pt>
    <dgm:pt modelId="{255B5713-A4D3-4B2A-8B49-85C981133B3A}" type="pres">
      <dgm:prSet presAssocID="{5717E1A2-C0FC-4D16-9797-1E6A1F571D19}" presName="rootText" presStyleLbl="node2" presStyleIdx="1" presStyleCnt="5" custScaleX="145062">
        <dgm:presLayoutVars>
          <dgm:chPref val="3"/>
        </dgm:presLayoutVars>
      </dgm:prSet>
      <dgm:spPr/>
    </dgm:pt>
    <dgm:pt modelId="{E2120144-7415-4CE8-BA15-6BD43CA321AE}" type="pres">
      <dgm:prSet presAssocID="{5717E1A2-C0FC-4D16-9797-1E6A1F571D19}" presName="rootConnector" presStyleLbl="node2" presStyleIdx="1" presStyleCnt="5"/>
      <dgm:spPr/>
    </dgm:pt>
    <dgm:pt modelId="{5A334580-4271-47B2-96B3-72FE3975C7C6}" type="pres">
      <dgm:prSet presAssocID="{5717E1A2-C0FC-4D16-9797-1E6A1F571D19}" presName="hierChild4" presStyleCnt="0"/>
      <dgm:spPr/>
    </dgm:pt>
    <dgm:pt modelId="{8FEC5765-3D0E-4D99-9A6C-A91B878612BB}" type="pres">
      <dgm:prSet presAssocID="{5717E1A2-C0FC-4D16-9797-1E6A1F571D19}" presName="hierChild5" presStyleCnt="0"/>
      <dgm:spPr/>
    </dgm:pt>
    <dgm:pt modelId="{87942FB6-233B-47E2-B54F-27DB1EDD14B3}" type="pres">
      <dgm:prSet presAssocID="{4224EA66-9F92-4319-AC96-39DEF508D71D}" presName="Name37" presStyleLbl="parChTrans1D2" presStyleIdx="2" presStyleCnt="5"/>
      <dgm:spPr/>
    </dgm:pt>
    <dgm:pt modelId="{24B2901B-94B5-47C9-8E09-15001B24E881}" type="pres">
      <dgm:prSet presAssocID="{273E1CB4-8637-4141-A5A6-23DEEA802AC9}" presName="hierRoot2" presStyleCnt="0">
        <dgm:presLayoutVars>
          <dgm:hierBranch val="init"/>
        </dgm:presLayoutVars>
      </dgm:prSet>
      <dgm:spPr/>
    </dgm:pt>
    <dgm:pt modelId="{C428826F-5BDB-4D8E-9CD1-A6918628C1EA}" type="pres">
      <dgm:prSet presAssocID="{273E1CB4-8637-4141-A5A6-23DEEA802AC9}" presName="rootComposite" presStyleCnt="0"/>
      <dgm:spPr/>
    </dgm:pt>
    <dgm:pt modelId="{A6F6F893-5A78-42ED-BD42-6C1130EC8D27}" type="pres">
      <dgm:prSet presAssocID="{273E1CB4-8637-4141-A5A6-23DEEA802AC9}" presName="rootText" presStyleLbl="node2" presStyleIdx="2" presStyleCnt="5" custScaleX="169519">
        <dgm:presLayoutVars>
          <dgm:chPref val="3"/>
        </dgm:presLayoutVars>
      </dgm:prSet>
      <dgm:spPr/>
    </dgm:pt>
    <dgm:pt modelId="{8D00C5E8-6F90-4404-9554-B0C87AEE251F}" type="pres">
      <dgm:prSet presAssocID="{273E1CB4-8637-4141-A5A6-23DEEA802AC9}" presName="rootConnector" presStyleLbl="node2" presStyleIdx="2" presStyleCnt="5"/>
      <dgm:spPr/>
    </dgm:pt>
    <dgm:pt modelId="{1810368B-CECA-438A-836D-35B9BB6998FA}" type="pres">
      <dgm:prSet presAssocID="{273E1CB4-8637-4141-A5A6-23DEEA802AC9}" presName="hierChild4" presStyleCnt="0"/>
      <dgm:spPr/>
    </dgm:pt>
    <dgm:pt modelId="{57CB5E5A-313A-41D0-964F-7C2670ED7E3F}" type="pres">
      <dgm:prSet presAssocID="{55AE14BC-39BD-462B-8ABA-5A498BDE825B}" presName="Name37" presStyleLbl="parChTrans1D3" presStyleIdx="0" presStyleCnt="3"/>
      <dgm:spPr/>
    </dgm:pt>
    <dgm:pt modelId="{F77A3355-C101-4CC2-9D1A-E1F8ED87EA14}" type="pres">
      <dgm:prSet presAssocID="{E5EE7AA8-CE25-4C01-9BE3-7DA264C72E81}" presName="hierRoot2" presStyleCnt="0">
        <dgm:presLayoutVars>
          <dgm:hierBranch val="init"/>
        </dgm:presLayoutVars>
      </dgm:prSet>
      <dgm:spPr/>
    </dgm:pt>
    <dgm:pt modelId="{0E041480-B2F5-4440-AD07-180D237E0252}" type="pres">
      <dgm:prSet presAssocID="{E5EE7AA8-CE25-4C01-9BE3-7DA264C72E81}" presName="rootComposite" presStyleCnt="0"/>
      <dgm:spPr/>
    </dgm:pt>
    <dgm:pt modelId="{BB9F5358-DDC1-45E8-A869-09F36075357D}" type="pres">
      <dgm:prSet presAssocID="{E5EE7AA8-CE25-4C01-9BE3-7DA264C72E81}" presName="rootText" presStyleLbl="node3" presStyleIdx="0" presStyleCnt="3">
        <dgm:presLayoutVars>
          <dgm:chPref val="3"/>
        </dgm:presLayoutVars>
      </dgm:prSet>
      <dgm:spPr/>
    </dgm:pt>
    <dgm:pt modelId="{71B8235E-9D3B-48AF-9F5F-6BF89D146D3D}" type="pres">
      <dgm:prSet presAssocID="{E5EE7AA8-CE25-4C01-9BE3-7DA264C72E81}" presName="rootConnector" presStyleLbl="node3" presStyleIdx="0" presStyleCnt="3"/>
      <dgm:spPr/>
    </dgm:pt>
    <dgm:pt modelId="{0C64793D-B631-4501-8896-F92EC346D68B}" type="pres">
      <dgm:prSet presAssocID="{E5EE7AA8-CE25-4C01-9BE3-7DA264C72E81}" presName="hierChild4" presStyleCnt="0"/>
      <dgm:spPr/>
    </dgm:pt>
    <dgm:pt modelId="{D6EF6ED9-EE2C-4DAF-B69F-002EC7AB5125}" type="pres">
      <dgm:prSet presAssocID="{598BE9C9-26A3-445C-A2FF-1FB709304B8B}" presName="Name37" presStyleLbl="parChTrans1D4" presStyleIdx="0" presStyleCnt="6"/>
      <dgm:spPr/>
    </dgm:pt>
    <dgm:pt modelId="{169CDA2E-BC33-4587-BE2B-38ED6FE5A04B}" type="pres">
      <dgm:prSet presAssocID="{38BB9ECF-F576-4088-B484-BE45B9525332}" presName="hierRoot2" presStyleCnt="0">
        <dgm:presLayoutVars>
          <dgm:hierBranch val="init"/>
        </dgm:presLayoutVars>
      </dgm:prSet>
      <dgm:spPr/>
    </dgm:pt>
    <dgm:pt modelId="{D0481766-4F30-4A01-9730-7427C3B693F4}" type="pres">
      <dgm:prSet presAssocID="{38BB9ECF-F576-4088-B484-BE45B9525332}" presName="rootComposite" presStyleCnt="0"/>
      <dgm:spPr/>
    </dgm:pt>
    <dgm:pt modelId="{955AE801-CCE3-4FDD-8894-1941E7F72D12}" type="pres">
      <dgm:prSet presAssocID="{38BB9ECF-F576-4088-B484-BE45B9525332}" presName="rootText" presStyleLbl="node4" presStyleIdx="0" presStyleCnt="6">
        <dgm:presLayoutVars>
          <dgm:chPref val="3"/>
        </dgm:presLayoutVars>
      </dgm:prSet>
      <dgm:spPr/>
    </dgm:pt>
    <dgm:pt modelId="{7A974587-9653-40D8-B3A5-ADBB31BC29C2}" type="pres">
      <dgm:prSet presAssocID="{38BB9ECF-F576-4088-B484-BE45B9525332}" presName="rootConnector" presStyleLbl="node4" presStyleIdx="0" presStyleCnt="6"/>
      <dgm:spPr/>
    </dgm:pt>
    <dgm:pt modelId="{EB8A5AE7-5D71-4DBE-9CC1-EC65D3759B5F}" type="pres">
      <dgm:prSet presAssocID="{38BB9ECF-F576-4088-B484-BE45B9525332}" presName="hierChild4" presStyleCnt="0"/>
      <dgm:spPr/>
    </dgm:pt>
    <dgm:pt modelId="{65489E93-B144-4C40-BD09-5D5740BD4A59}" type="pres">
      <dgm:prSet presAssocID="{38BB9ECF-F576-4088-B484-BE45B9525332}" presName="hierChild5" presStyleCnt="0"/>
      <dgm:spPr/>
    </dgm:pt>
    <dgm:pt modelId="{04D576C0-E2C0-43C0-8D97-D6B7077E3713}" type="pres">
      <dgm:prSet presAssocID="{E5EE7AA8-CE25-4C01-9BE3-7DA264C72E81}" presName="hierChild5" presStyleCnt="0"/>
      <dgm:spPr/>
    </dgm:pt>
    <dgm:pt modelId="{24BFF2B7-1C40-4C5A-9C86-586E669A6590}" type="pres">
      <dgm:prSet presAssocID="{4D01297A-C3F8-47B9-B320-977E2A7B48D1}" presName="Name37" presStyleLbl="parChTrans1D3" presStyleIdx="1" presStyleCnt="3"/>
      <dgm:spPr/>
    </dgm:pt>
    <dgm:pt modelId="{2B855B1E-BC47-4510-B38F-9D5C290C245A}" type="pres">
      <dgm:prSet presAssocID="{0C2B650B-0BD8-4A99-BDD4-F9D71134D3D2}" presName="hierRoot2" presStyleCnt="0">
        <dgm:presLayoutVars>
          <dgm:hierBranch val="init"/>
        </dgm:presLayoutVars>
      </dgm:prSet>
      <dgm:spPr/>
    </dgm:pt>
    <dgm:pt modelId="{EDFF8D68-074F-4B87-BA10-AE8740122C70}" type="pres">
      <dgm:prSet presAssocID="{0C2B650B-0BD8-4A99-BDD4-F9D71134D3D2}" presName="rootComposite" presStyleCnt="0"/>
      <dgm:spPr/>
    </dgm:pt>
    <dgm:pt modelId="{0AB7BC64-73E2-4FFB-9634-1ED428AF718D}" type="pres">
      <dgm:prSet presAssocID="{0C2B650B-0BD8-4A99-BDD4-F9D71134D3D2}" presName="rootText" presStyleLbl="node3" presStyleIdx="1" presStyleCnt="3">
        <dgm:presLayoutVars>
          <dgm:chPref val="3"/>
        </dgm:presLayoutVars>
      </dgm:prSet>
      <dgm:spPr/>
    </dgm:pt>
    <dgm:pt modelId="{27CEBE6F-37E9-4129-BD73-289A7AA829B0}" type="pres">
      <dgm:prSet presAssocID="{0C2B650B-0BD8-4A99-BDD4-F9D71134D3D2}" presName="rootConnector" presStyleLbl="node3" presStyleIdx="1" presStyleCnt="3"/>
      <dgm:spPr/>
    </dgm:pt>
    <dgm:pt modelId="{BDA775E1-EB49-42EC-BE71-67EFB492B378}" type="pres">
      <dgm:prSet presAssocID="{0C2B650B-0BD8-4A99-BDD4-F9D71134D3D2}" presName="hierChild4" presStyleCnt="0"/>
      <dgm:spPr/>
    </dgm:pt>
    <dgm:pt modelId="{60135A59-79B7-457E-917D-2E2C07D9068E}" type="pres">
      <dgm:prSet presAssocID="{52FDEEA0-5D78-4250-B19B-4028FC3FC058}" presName="Name37" presStyleLbl="parChTrans1D4" presStyleIdx="1" presStyleCnt="6"/>
      <dgm:spPr/>
    </dgm:pt>
    <dgm:pt modelId="{EBF14ED3-9479-43CF-9877-D669578D44FF}" type="pres">
      <dgm:prSet presAssocID="{74F1A8ED-9480-4E1F-ADD5-384B798C6B2E}" presName="hierRoot2" presStyleCnt="0">
        <dgm:presLayoutVars>
          <dgm:hierBranch val="init"/>
        </dgm:presLayoutVars>
      </dgm:prSet>
      <dgm:spPr/>
    </dgm:pt>
    <dgm:pt modelId="{8425F2C3-D8AB-4E31-8EB2-929648416A0B}" type="pres">
      <dgm:prSet presAssocID="{74F1A8ED-9480-4E1F-ADD5-384B798C6B2E}" presName="rootComposite" presStyleCnt="0"/>
      <dgm:spPr/>
    </dgm:pt>
    <dgm:pt modelId="{4C821A70-3BAC-428A-A696-6F9B2BB69B4E}" type="pres">
      <dgm:prSet presAssocID="{74F1A8ED-9480-4E1F-ADD5-384B798C6B2E}" presName="rootText" presStyleLbl="node4" presStyleIdx="1" presStyleCnt="6">
        <dgm:presLayoutVars>
          <dgm:chPref val="3"/>
        </dgm:presLayoutVars>
      </dgm:prSet>
      <dgm:spPr/>
    </dgm:pt>
    <dgm:pt modelId="{8901B457-3540-4B66-8F84-489CEA53B89F}" type="pres">
      <dgm:prSet presAssocID="{74F1A8ED-9480-4E1F-ADD5-384B798C6B2E}" presName="rootConnector" presStyleLbl="node4" presStyleIdx="1" presStyleCnt="6"/>
      <dgm:spPr/>
    </dgm:pt>
    <dgm:pt modelId="{302ED17C-6EF9-4D1B-AB11-C5118D9057DD}" type="pres">
      <dgm:prSet presAssocID="{74F1A8ED-9480-4E1F-ADD5-384B798C6B2E}" presName="hierChild4" presStyleCnt="0"/>
      <dgm:spPr/>
    </dgm:pt>
    <dgm:pt modelId="{5830BECE-6111-41E2-BDF2-AEFF695B1D5C}" type="pres">
      <dgm:prSet presAssocID="{910606B1-8CDA-4E4C-A747-3942E9897F63}" presName="Name37" presStyleLbl="parChTrans1D4" presStyleIdx="2" presStyleCnt="6"/>
      <dgm:spPr/>
    </dgm:pt>
    <dgm:pt modelId="{10F09592-4A76-457D-B787-89B9DDDB7C3F}" type="pres">
      <dgm:prSet presAssocID="{8591930D-982A-4CC6-8EA5-A587CC418E6B}" presName="hierRoot2" presStyleCnt="0">
        <dgm:presLayoutVars>
          <dgm:hierBranch val="init"/>
        </dgm:presLayoutVars>
      </dgm:prSet>
      <dgm:spPr/>
    </dgm:pt>
    <dgm:pt modelId="{357B2B46-8762-4E86-85E9-9A115A32C1CF}" type="pres">
      <dgm:prSet presAssocID="{8591930D-982A-4CC6-8EA5-A587CC418E6B}" presName="rootComposite" presStyleCnt="0"/>
      <dgm:spPr/>
    </dgm:pt>
    <dgm:pt modelId="{AFF1932D-32EC-4360-92BB-ACFD6B5E5D5C}" type="pres">
      <dgm:prSet presAssocID="{8591930D-982A-4CC6-8EA5-A587CC418E6B}" presName="rootText" presStyleLbl="node4" presStyleIdx="2" presStyleCnt="6">
        <dgm:presLayoutVars>
          <dgm:chPref val="3"/>
        </dgm:presLayoutVars>
      </dgm:prSet>
      <dgm:spPr/>
    </dgm:pt>
    <dgm:pt modelId="{E779890D-E8A1-4278-896B-9049FFAEDE95}" type="pres">
      <dgm:prSet presAssocID="{8591930D-982A-4CC6-8EA5-A587CC418E6B}" presName="rootConnector" presStyleLbl="node4" presStyleIdx="2" presStyleCnt="6"/>
      <dgm:spPr/>
    </dgm:pt>
    <dgm:pt modelId="{AC4931F6-576A-49A6-A5BE-138715A2EB3F}" type="pres">
      <dgm:prSet presAssocID="{8591930D-982A-4CC6-8EA5-A587CC418E6B}" presName="hierChild4" presStyleCnt="0"/>
      <dgm:spPr/>
    </dgm:pt>
    <dgm:pt modelId="{EFDEE26F-512A-470A-A780-EBDFA1398697}" type="pres">
      <dgm:prSet presAssocID="{8591930D-982A-4CC6-8EA5-A587CC418E6B}" presName="hierChild5" presStyleCnt="0"/>
      <dgm:spPr/>
    </dgm:pt>
    <dgm:pt modelId="{139A8A4B-AA01-4371-867B-A6378C3B5BCC}" type="pres">
      <dgm:prSet presAssocID="{F14E20F2-BAD8-4601-88C4-C217F267BCE6}" presName="Name37" presStyleLbl="parChTrans1D4" presStyleIdx="3" presStyleCnt="6"/>
      <dgm:spPr/>
    </dgm:pt>
    <dgm:pt modelId="{413E5A91-8286-4FC1-B5D5-1898960BF7D7}" type="pres">
      <dgm:prSet presAssocID="{AB75A34B-F02A-4690-B93C-7DC96DDA2665}" presName="hierRoot2" presStyleCnt="0">
        <dgm:presLayoutVars>
          <dgm:hierBranch val="init"/>
        </dgm:presLayoutVars>
      </dgm:prSet>
      <dgm:spPr/>
    </dgm:pt>
    <dgm:pt modelId="{6D727C47-FFA3-4369-B809-5579BE41518C}" type="pres">
      <dgm:prSet presAssocID="{AB75A34B-F02A-4690-B93C-7DC96DDA2665}" presName="rootComposite" presStyleCnt="0"/>
      <dgm:spPr/>
    </dgm:pt>
    <dgm:pt modelId="{600BF288-9FEA-4DFA-95CC-2BCF8ED3ED53}" type="pres">
      <dgm:prSet presAssocID="{AB75A34B-F02A-4690-B93C-7DC96DDA2665}" presName="rootText" presStyleLbl="node4" presStyleIdx="3" presStyleCnt="6">
        <dgm:presLayoutVars>
          <dgm:chPref val="3"/>
        </dgm:presLayoutVars>
      </dgm:prSet>
      <dgm:spPr/>
    </dgm:pt>
    <dgm:pt modelId="{ABA11F59-7160-458F-846E-98415A409CB2}" type="pres">
      <dgm:prSet presAssocID="{AB75A34B-F02A-4690-B93C-7DC96DDA2665}" presName="rootConnector" presStyleLbl="node4" presStyleIdx="3" presStyleCnt="6"/>
      <dgm:spPr/>
    </dgm:pt>
    <dgm:pt modelId="{0AF26025-7282-4F44-8528-6BF8AB958B6C}" type="pres">
      <dgm:prSet presAssocID="{AB75A34B-F02A-4690-B93C-7DC96DDA2665}" presName="hierChild4" presStyleCnt="0"/>
      <dgm:spPr/>
    </dgm:pt>
    <dgm:pt modelId="{50063229-FC3E-4A84-A62B-41D4181FCAE5}" type="pres">
      <dgm:prSet presAssocID="{AB75A34B-F02A-4690-B93C-7DC96DDA2665}" presName="hierChild5" presStyleCnt="0"/>
      <dgm:spPr/>
    </dgm:pt>
    <dgm:pt modelId="{2F5CC2AF-B506-4168-893B-BC2D1B7AF2D0}" type="pres">
      <dgm:prSet presAssocID="{E6B200AB-B846-4495-A6B0-ED7CB33506CB}" presName="Name37" presStyleLbl="parChTrans1D4" presStyleIdx="4" presStyleCnt="6"/>
      <dgm:spPr/>
    </dgm:pt>
    <dgm:pt modelId="{B4783152-8E74-4C8E-AC26-C0E0EECBEB32}" type="pres">
      <dgm:prSet presAssocID="{E641785B-B062-4D80-A05E-8874A7C6489D}" presName="hierRoot2" presStyleCnt="0">
        <dgm:presLayoutVars>
          <dgm:hierBranch val="init"/>
        </dgm:presLayoutVars>
      </dgm:prSet>
      <dgm:spPr/>
    </dgm:pt>
    <dgm:pt modelId="{C57ABB0C-5926-4C05-AD85-04AC3355C50B}" type="pres">
      <dgm:prSet presAssocID="{E641785B-B062-4D80-A05E-8874A7C6489D}" presName="rootComposite" presStyleCnt="0"/>
      <dgm:spPr/>
    </dgm:pt>
    <dgm:pt modelId="{9C93DA9C-8F88-47BF-9538-7DA2215963F6}" type="pres">
      <dgm:prSet presAssocID="{E641785B-B062-4D80-A05E-8874A7C6489D}" presName="rootText" presStyleLbl="node4" presStyleIdx="4" presStyleCnt="6">
        <dgm:presLayoutVars>
          <dgm:chPref val="3"/>
        </dgm:presLayoutVars>
      </dgm:prSet>
      <dgm:spPr/>
    </dgm:pt>
    <dgm:pt modelId="{E7EEC578-CD4C-4605-92B1-5BF9E75CB2B1}" type="pres">
      <dgm:prSet presAssocID="{E641785B-B062-4D80-A05E-8874A7C6489D}" presName="rootConnector" presStyleLbl="node4" presStyleIdx="4" presStyleCnt="6"/>
      <dgm:spPr/>
    </dgm:pt>
    <dgm:pt modelId="{1F65FE80-0824-4347-8158-B11F370613CB}" type="pres">
      <dgm:prSet presAssocID="{E641785B-B062-4D80-A05E-8874A7C6489D}" presName="hierChild4" presStyleCnt="0"/>
      <dgm:spPr/>
    </dgm:pt>
    <dgm:pt modelId="{D9D3E6FD-4596-46EE-9E19-D26B982DD184}" type="pres">
      <dgm:prSet presAssocID="{E641785B-B062-4D80-A05E-8874A7C6489D}" presName="hierChild5" presStyleCnt="0"/>
      <dgm:spPr/>
    </dgm:pt>
    <dgm:pt modelId="{4CF4A430-120B-4DA6-8C5D-6534115DFF6F}" type="pres">
      <dgm:prSet presAssocID="{74F1A8ED-9480-4E1F-ADD5-384B798C6B2E}" presName="hierChild5" presStyleCnt="0"/>
      <dgm:spPr/>
    </dgm:pt>
    <dgm:pt modelId="{C384945C-43F0-4653-A249-60A3C9452013}" type="pres">
      <dgm:prSet presAssocID="{0C2B650B-0BD8-4A99-BDD4-F9D71134D3D2}" presName="hierChild5" presStyleCnt="0"/>
      <dgm:spPr/>
    </dgm:pt>
    <dgm:pt modelId="{A1956C27-6DF6-48FE-A51B-8C3B13BEFFBA}" type="pres">
      <dgm:prSet presAssocID="{23B727F9-2BEA-4328-A41C-8666DFC2829A}" presName="Name37" presStyleLbl="parChTrans1D3" presStyleIdx="2" presStyleCnt="3"/>
      <dgm:spPr/>
    </dgm:pt>
    <dgm:pt modelId="{5E73DE0F-25D8-4167-BDE5-85BBF142A488}" type="pres">
      <dgm:prSet presAssocID="{90E94C32-485A-492A-B202-1F73E47A4FF9}" presName="hierRoot2" presStyleCnt="0">
        <dgm:presLayoutVars>
          <dgm:hierBranch val="init"/>
        </dgm:presLayoutVars>
      </dgm:prSet>
      <dgm:spPr/>
    </dgm:pt>
    <dgm:pt modelId="{EBBD9804-E756-4C68-B370-38134C72BA87}" type="pres">
      <dgm:prSet presAssocID="{90E94C32-485A-492A-B202-1F73E47A4FF9}" presName="rootComposite" presStyleCnt="0"/>
      <dgm:spPr/>
    </dgm:pt>
    <dgm:pt modelId="{0A1D0C5F-0EE4-4660-BDCB-D273DD7C18A4}" type="pres">
      <dgm:prSet presAssocID="{90E94C32-485A-492A-B202-1F73E47A4FF9}" presName="rootText" presStyleLbl="node3" presStyleIdx="2" presStyleCnt="3">
        <dgm:presLayoutVars>
          <dgm:chPref val="3"/>
        </dgm:presLayoutVars>
      </dgm:prSet>
      <dgm:spPr/>
    </dgm:pt>
    <dgm:pt modelId="{BC82DF07-DCBC-4A32-8104-CEECFD460436}" type="pres">
      <dgm:prSet presAssocID="{90E94C32-485A-492A-B202-1F73E47A4FF9}" presName="rootConnector" presStyleLbl="node3" presStyleIdx="2" presStyleCnt="3"/>
      <dgm:spPr/>
    </dgm:pt>
    <dgm:pt modelId="{E71A189E-5DDC-44B2-86BD-AFA12962D144}" type="pres">
      <dgm:prSet presAssocID="{90E94C32-485A-492A-B202-1F73E47A4FF9}" presName="hierChild4" presStyleCnt="0"/>
      <dgm:spPr/>
    </dgm:pt>
    <dgm:pt modelId="{45E538FE-FAE7-41CC-9212-9E358F012F7E}" type="pres">
      <dgm:prSet presAssocID="{69058FED-86CA-467F-BC4C-3EFA49089AF2}" presName="Name37" presStyleLbl="parChTrans1D4" presStyleIdx="5" presStyleCnt="6"/>
      <dgm:spPr/>
    </dgm:pt>
    <dgm:pt modelId="{1F9DCCB1-E314-4F51-B6F5-15BAC5DBDAF4}" type="pres">
      <dgm:prSet presAssocID="{C612CDD5-C569-4488-87F2-38799B8FBB44}" presName="hierRoot2" presStyleCnt="0">
        <dgm:presLayoutVars>
          <dgm:hierBranch val="init"/>
        </dgm:presLayoutVars>
      </dgm:prSet>
      <dgm:spPr/>
    </dgm:pt>
    <dgm:pt modelId="{A761AAF8-A09B-43B1-A378-BFFA7B2EF7D1}" type="pres">
      <dgm:prSet presAssocID="{C612CDD5-C569-4488-87F2-38799B8FBB44}" presName="rootComposite" presStyleCnt="0"/>
      <dgm:spPr/>
    </dgm:pt>
    <dgm:pt modelId="{48A0353A-916A-4508-958A-C568088F02F3}" type="pres">
      <dgm:prSet presAssocID="{C612CDD5-C569-4488-87F2-38799B8FBB44}" presName="rootText" presStyleLbl="node4" presStyleIdx="5" presStyleCnt="6">
        <dgm:presLayoutVars>
          <dgm:chPref val="3"/>
        </dgm:presLayoutVars>
      </dgm:prSet>
      <dgm:spPr/>
    </dgm:pt>
    <dgm:pt modelId="{B5DACACE-B1A0-4854-A162-ADDD80F8ABD8}" type="pres">
      <dgm:prSet presAssocID="{C612CDD5-C569-4488-87F2-38799B8FBB44}" presName="rootConnector" presStyleLbl="node4" presStyleIdx="5" presStyleCnt="6"/>
      <dgm:spPr/>
    </dgm:pt>
    <dgm:pt modelId="{83F86FBA-6956-4E3D-95AA-C906841C57C3}" type="pres">
      <dgm:prSet presAssocID="{C612CDD5-C569-4488-87F2-38799B8FBB44}" presName="hierChild4" presStyleCnt="0"/>
      <dgm:spPr/>
    </dgm:pt>
    <dgm:pt modelId="{813B8C2B-C1DF-48B2-A0C4-A708E30C4DE9}" type="pres">
      <dgm:prSet presAssocID="{C612CDD5-C569-4488-87F2-38799B8FBB44}" presName="hierChild5" presStyleCnt="0"/>
      <dgm:spPr/>
    </dgm:pt>
    <dgm:pt modelId="{8B97D8AC-5074-4563-A064-F98D163CD6D7}" type="pres">
      <dgm:prSet presAssocID="{90E94C32-485A-492A-B202-1F73E47A4FF9}" presName="hierChild5" presStyleCnt="0"/>
      <dgm:spPr/>
    </dgm:pt>
    <dgm:pt modelId="{2BD5212F-767E-4739-A5CF-1A28766C50FF}" type="pres">
      <dgm:prSet presAssocID="{273E1CB4-8637-4141-A5A6-23DEEA802AC9}" presName="hierChild5" presStyleCnt="0"/>
      <dgm:spPr/>
    </dgm:pt>
    <dgm:pt modelId="{6CE651A8-5044-4671-88BD-689A5B3B9748}" type="pres">
      <dgm:prSet presAssocID="{FF549CEF-6CF6-45B3-8951-0CF735031ADC}" presName="Name37" presStyleLbl="parChTrans1D2" presStyleIdx="3" presStyleCnt="5"/>
      <dgm:spPr/>
    </dgm:pt>
    <dgm:pt modelId="{BEE783D1-C932-43FA-982F-2CF39CC0B42B}" type="pres">
      <dgm:prSet presAssocID="{FB2A8861-35C8-4BF7-BFCD-4C5003D0F6A0}" presName="hierRoot2" presStyleCnt="0">
        <dgm:presLayoutVars>
          <dgm:hierBranch val="init"/>
        </dgm:presLayoutVars>
      </dgm:prSet>
      <dgm:spPr/>
    </dgm:pt>
    <dgm:pt modelId="{3EAA2A70-C926-4B01-836E-E9C709CC3361}" type="pres">
      <dgm:prSet presAssocID="{FB2A8861-35C8-4BF7-BFCD-4C5003D0F6A0}" presName="rootComposite" presStyleCnt="0"/>
      <dgm:spPr/>
    </dgm:pt>
    <dgm:pt modelId="{66E13C8B-F210-4DE2-8912-1A91F912E58C}" type="pres">
      <dgm:prSet presAssocID="{FB2A8861-35C8-4BF7-BFCD-4C5003D0F6A0}" presName="rootText" presStyleLbl="node2" presStyleIdx="3" presStyleCnt="5" custScaleX="151960">
        <dgm:presLayoutVars>
          <dgm:chPref val="3"/>
        </dgm:presLayoutVars>
      </dgm:prSet>
      <dgm:spPr/>
    </dgm:pt>
    <dgm:pt modelId="{757C0BC3-D63B-4BC5-956B-58C2C69A4D20}" type="pres">
      <dgm:prSet presAssocID="{FB2A8861-35C8-4BF7-BFCD-4C5003D0F6A0}" presName="rootConnector" presStyleLbl="node2" presStyleIdx="3" presStyleCnt="5"/>
      <dgm:spPr/>
    </dgm:pt>
    <dgm:pt modelId="{FA46F879-EB69-4F86-96A0-9A6697A50159}" type="pres">
      <dgm:prSet presAssocID="{FB2A8861-35C8-4BF7-BFCD-4C5003D0F6A0}" presName="hierChild4" presStyleCnt="0"/>
      <dgm:spPr/>
    </dgm:pt>
    <dgm:pt modelId="{23BD3E40-7B08-400F-A5FF-2A243374D724}" type="pres">
      <dgm:prSet presAssocID="{FB2A8861-35C8-4BF7-BFCD-4C5003D0F6A0}" presName="hierChild5" presStyleCnt="0"/>
      <dgm:spPr/>
    </dgm:pt>
    <dgm:pt modelId="{3FBBE74B-5F6F-467A-9567-0054A124FE3A}" type="pres">
      <dgm:prSet presAssocID="{DA102840-92EC-4FA5-9137-ECA0DA79A8F4}" presName="Name37" presStyleLbl="parChTrans1D2" presStyleIdx="4" presStyleCnt="5"/>
      <dgm:spPr/>
    </dgm:pt>
    <dgm:pt modelId="{29C94AF0-FA11-4EC6-B63E-2B24E846DD89}" type="pres">
      <dgm:prSet presAssocID="{C4F2C776-E32C-4C8C-A3AF-9B157AA9657E}" presName="hierRoot2" presStyleCnt="0">
        <dgm:presLayoutVars>
          <dgm:hierBranch val="init"/>
        </dgm:presLayoutVars>
      </dgm:prSet>
      <dgm:spPr/>
    </dgm:pt>
    <dgm:pt modelId="{4F7503D4-8985-47E4-9E9B-7555D3F7E8D0}" type="pres">
      <dgm:prSet presAssocID="{C4F2C776-E32C-4C8C-A3AF-9B157AA9657E}" presName="rootComposite" presStyleCnt="0"/>
      <dgm:spPr/>
    </dgm:pt>
    <dgm:pt modelId="{DA51161A-D828-40DD-8AA6-19D56767E623}" type="pres">
      <dgm:prSet presAssocID="{C4F2C776-E32C-4C8C-A3AF-9B157AA9657E}" presName="rootText" presStyleLbl="node2" presStyleIdx="4" presStyleCnt="5" custScaleX="134105">
        <dgm:presLayoutVars>
          <dgm:chPref val="3"/>
        </dgm:presLayoutVars>
      </dgm:prSet>
      <dgm:spPr/>
    </dgm:pt>
    <dgm:pt modelId="{082A6DBE-B2A4-4F24-80A3-9C26E27B9196}" type="pres">
      <dgm:prSet presAssocID="{C4F2C776-E32C-4C8C-A3AF-9B157AA9657E}" presName="rootConnector" presStyleLbl="node2" presStyleIdx="4" presStyleCnt="5"/>
      <dgm:spPr/>
    </dgm:pt>
    <dgm:pt modelId="{9F76969C-F708-4C31-AD14-DFE962F87835}" type="pres">
      <dgm:prSet presAssocID="{C4F2C776-E32C-4C8C-A3AF-9B157AA9657E}" presName="hierChild4" presStyleCnt="0"/>
      <dgm:spPr/>
    </dgm:pt>
    <dgm:pt modelId="{C337071A-0AF8-4139-931F-FEC268DA2864}" type="pres">
      <dgm:prSet presAssocID="{C4F2C776-E32C-4C8C-A3AF-9B157AA9657E}" presName="hierChild5" presStyleCnt="0"/>
      <dgm:spPr/>
    </dgm:pt>
    <dgm:pt modelId="{53C39CD1-18EA-424B-A7BF-0AD9EB897C14}" type="pres">
      <dgm:prSet presAssocID="{9F15D0AB-45C8-4777-BCF6-72B555D9172D}" presName="hierChild3" presStyleCnt="0"/>
      <dgm:spPr/>
    </dgm:pt>
  </dgm:ptLst>
  <dgm:cxnLst>
    <dgm:cxn modelId="{1F31A005-C9A3-4936-9DE0-2D0FD95E4970}" type="presOf" srcId="{273E1CB4-8637-4141-A5A6-23DEEA802AC9}" destId="{8D00C5E8-6F90-4404-9554-B0C87AEE251F}" srcOrd="1" destOrd="0" presId="urn:microsoft.com/office/officeart/2005/8/layout/orgChart1"/>
    <dgm:cxn modelId="{3819CC05-EA28-4FF8-AC39-1D6D76387A09}" type="presOf" srcId="{5717E1A2-C0FC-4D16-9797-1E6A1F571D19}" destId="{255B5713-A4D3-4B2A-8B49-85C981133B3A}" srcOrd="0" destOrd="0" presId="urn:microsoft.com/office/officeart/2005/8/layout/orgChart1"/>
    <dgm:cxn modelId="{1EBC970D-DE3D-442D-961A-7543FCB14B04}" srcId="{74F1A8ED-9480-4E1F-ADD5-384B798C6B2E}" destId="{E641785B-B062-4D80-A05E-8874A7C6489D}" srcOrd="2" destOrd="0" parTransId="{E6B200AB-B846-4495-A6B0-ED7CB33506CB}" sibTransId="{62520695-2376-48A6-8BDD-68730E005A60}"/>
    <dgm:cxn modelId="{2E72C710-7CF6-4BCD-81B3-D6C41381CDAF}" srcId="{E5EE7AA8-CE25-4C01-9BE3-7DA264C72E81}" destId="{38BB9ECF-F576-4088-B484-BE45B9525332}" srcOrd="0" destOrd="0" parTransId="{598BE9C9-26A3-445C-A2FF-1FB709304B8B}" sibTransId="{C3285D6C-D2D2-4E2C-91D8-0E7E684E97DF}"/>
    <dgm:cxn modelId="{2A14CB10-9383-4F53-B6AF-1F242E90B991}" srcId="{273E1CB4-8637-4141-A5A6-23DEEA802AC9}" destId="{0C2B650B-0BD8-4A99-BDD4-F9D71134D3D2}" srcOrd="1" destOrd="0" parTransId="{4D01297A-C3F8-47B9-B320-977E2A7B48D1}" sibTransId="{9A394295-45E7-4015-95DE-1CF61B211805}"/>
    <dgm:cxn modelId="{D056F110-8034-49E5-B10B-B7A5F5D25456}" type="presOf" srcId="{38BB9ECF-F576-4088-B484-BE45B9525332}" destId="{955AE801-CCE3-4FDD-8894-1941E7F72D12}" srcOrd="0" destOrd="0" presId="urn:microsoft.com/office/officeart/2005/8/layout/orgChart1"/>
    <dgm:cxn modelId="{0F64A011-6CE2-4EAD-BFEC-DB172F8E057C}" srcId="{9F15D0AB-45C8-4777-BCF6-72B555D9172D}" destId="{5FA0678D-CB79-46CA-98F8-58D1F6A893AA}" srcOrd="0" destOrd="0" parTransId="{E4AABC10-290C-4617-A814-E0E31395E678}" sibTransId="{948BE3C4-03FB-46B2-AEF1-959E70B8133A}"/>
    <dgm:cxn modelId="{16AF3715-563A-46C8-98F8-E8621E9C7CC6}" type="presOf" srcId="{598BE9C9-26A3-445C-A2FF-1FB709304B8B}" destId="{D6EF6ED9-EE2C-4DAF-B69F-002EC7AB5125}" srcOrd="0" destOrd="0" presId="urn:microsoft.com/office/officeart/2005/8/layout/orgChart1"/>
    <dgm:cxn modelId="{7B4E331A-518D-4AD4-92BA-FA76CBA3ACBB}" srcId="{74F1A8ED-9480-4E1F-ADD5-384B798C6B2E}" destId="{AB75A34B-F02A-4690-B93C-7DC96DDA2665}" srcOrd="1" destOrd="0" parTransId="{F14E20F2-BAD8-4601-88C4-C217F267BCE6}" sibTransId="{6C2E9284-1A98-40E3-ABB7-FA22A5410E7B}"/>
    <dgm:cxn modelId="{52AED620-E8AF-4F8E-9C77-7E5B34540C05}" type="presOf" srcId="{5FA0678D-CB79-46CA-98F8-58D1F6A893AA}" destId="{FCED2F52-02A7-456A-AD91-F0B29E379EFE}" srcOrd="1" destOrd="0" presId="urn:microsoft.com/office/officeart/2005/8/layout/orgChart1"/>
    <dgm:cxn modelId="{38193F22-187C-4FA6-B5F8-22683D907AFF}" type="presOf" srcId="{74F1A8ED-9480-4E1F-ADD5-384B798C6B2E}" destId="{8901B457-3540-4B66-8F84-489CEA53B89F}" srcOrd="1" destOrd="0" presId="urn:microsoft.com/office/officeart/2005/8/layout/orgChart1"/>
    <dgm:cxn modelId="{E7999D26-1BE5-46DF-AE62-215256B46C7A}" type="presOf" srcId="{0C2B650B-0BD8-4A99-BDD4-F9D71134D3D2}" destId="{27CEBE6F-37E9-4129-BD73-289A7AA829B0}" srcOrd="1" destOrd="0" presId="urn:microsoft.com/office/officeart/2005/8/layout/orgChart1"/>
    <dgm:cxn modelId="{95FD1C30-2F2D-4E3A-A1D1-0630F2A9935B}" type="presOf" srcId="{5717E1A2-C0FC-4D16-9797-1E6A1F571D19}" destId="{E2120144-7415-4CE8-BA15-6BD43CA321AE}" srcOrd="1" destOrd="0" presId="urn:microsoft.com/office/officeart/2005/8/layout/orgChart1"/>
    <dgm:cxn modelId="{55BBCD31-9752-4715-835A-F16BC5F4A6B9}" srcId="{9F15D0AB-45C8-4777-BCF6-72B555D9172D}" destId="{C4F2C776-E32C-4C8C-A3AF-9B157AA9657E}" srcOrd="4" destOrd="0" parTransId="{DA102840-92EC-4FA5-9137-ECA0DA79A8F4}" sibTransId="{549D36D9-8AD4-47D3-AEF3-403C7EEA8440}"/>
    <dgm:cxn modelId="{5D501238-CAB2-451D-B39F-EC966A488C22}" type="presOf" srcId="{F14E20F2-BAD8-4601-88C4-C217F267BCE6}" destId="{139A8A4B-AA01-4371-867B-A6378C3B5BCC}" srcOrd="0" destOrd="0" presId="urn:microsoft.com/office/officeart/2005/8/layout/orgChart1"/>
    <dgm:cxn modelId="{3B661B39-E7B0-4B98-8819-3F6D0BBBF5D9}" type="presOf" srcId="{0C2B650B-0BD8-4A99-BDD4-F9D71134D3D2}" destId="{0AB7BC64-73E2-4FFB-9634-1ED428AF718D}" srcOrd="0" destOrd="0" presId="urn:microsoft.com/office/officeart/2005/8/layout/orgChart1"/>
    <dgm:cxn modelId="{BAFC263D-23BD-4F2C-A92A-FF7C2406A971}" type="presOf" srcId="{504DCA09-D38E-4524-ADE7-6FFD33DE706C}" destId="{618939E5-62AD-4075-A34E-6341A7221941}" srcOrd="0" destOrd="0" presId="urn:microsoft.com/office/officeart/2005/8/layout/orgChart1"/>
    <dgm:cxn modelId="{0E06FE5C-B00A-4972-B988-C1AE8C2A9FCD}" type="presOf" srcId="{55AE14BC-39BD-462B-8ABA-5A498BDE825B}" destId="{57CB5E5A-313A-41D0-964F-7C2670ED7E3F}" srcOrd="0" destOrd="0" presId="urn:microsoft.com/office/officeart/2005/8/layout/orgChart1"/>
    <dgm:cxn modelId="{B57B725D-FBCE-496B-8788-C7A313926E46}" type="presOf" srcId="{E6B200AB-B846-4495-A6B0-ED7CB33506CB}" destId="{2F5CC2AF-B506-4168-893B-BC2D1B7AF2D0}" srcOrd="0" destOrd="0" presId="urn:microsoft.com/office/officeart/2005/8/layout/orgChart1"/>
    <dgm:cxn modelId="{ADC46242-C172-4145-AB97-412D5DE3EFC9}" type="presOf" srcId="{52FDEEA0-5D78-4250-B19B-4028FC3FC058}" destId="{60135A59-79B7-457E-917D-2E2C07D9068E}" srcOrd="0" destOrd="0" presId="urn:microsoft.com/office/officeart/2005/8/layout/orgChart1"/>
    <dgm:cxn modelId="{2CFFA742-5090-4F67-963C-052409349336}" type="presOf" srcId="{74F1A8ED-9480-4E1F-ADD5-384B798C6B2E}" destId="{4C821A70-3BAC-428A-A696-6F9B2BB69B4E}" srcOrd="0" destOrd="0" presId="urn:microsoft.com/office/officeart/2005/8/layout/orgChart1"/>
    <dgm:cxn modelId="{BAF63463-90F3-4F63-BC33-CE7339E7B075}" type="presOf" srcId="{4224EA66-9F92-4319-AC96-39DEF508D71D}" destId="{87942FB6-233B-47E2-B54F-27DB1EDD14B3}" srcOrd="0" destOrd="0" presId="urn:microsoft.com/office/officeart/2005/8/layout/orgChart1"/>
    <dgm:cxn modelId="{ADB8E466-E568-4321-A727-6907B9EB3023}" srcId="{9F15D0AB-45C8-4777-BCF6-72B555D9172D}" destId="{273E1CB4-8637-4141-A5A6-23DEEA802AC9}" srcOrd="2" destOrd="0" parTransId="{4224EA66-9F92-4319-AC96-39DEF508D71D}" sibTransId="{26502380-8DD5-4D17-AABD-B2033D521B35}"/>
    <dgm:cxn modelId="{AB356C48-A8A2-4FF7-B016-BA203F7F0F9D}" srcId="{9F15D0AB-45C8-4777-BCF6-72B555D9172D}" destId="{5717E1A2-C0FC-4D16-9797-1E6A1F571D19}" srcOrd="1" destOrd="0" parTransId="{504DCA09-D38E-4524-ADE7-6FFD33DE706C}" sibTransId="{6DFF703B-2913-417D-B3CB-1A3407F36653}"/>
    <dgm:cxn modelId="{7CAB474A-FFC9-4AA2-BCE9-DBC1DF148AB8}" type="presOf" srcId="{E5EE7AA8-CE25-4C01-9BE3-7DA264C72E81}" destId="{71B8235E-9D3B-48AF-9F5F-6BF89D146D3D}" srcOrd="1" destOrd="0" presId="urn:microsoft.com/office/officeart/2005/8/layout/orgChart1"/>
    <dgm:cxn modelId="{7AC19E4F-DB63-4CE2-8D54-E35309748BFA}" type="presOf" srcId="{AB75A34B-F02A-4690-B93C-7DC96DDA2665}" destId="{600BF288-9FEA-4DFA-95CC-2BCF8ED3ED53}" srcOrd="0" destOrd="0" presId="urn:microsoft.com/office/officeart/2005/8/layout/orgChart1"/>
    <dgm:cxn modelId="{C1974C70-17E7-44C7-9CBA-FFD79F78E293}" type="presOf" srcId="{FF549CEF-6CF6-45B3-8951-0CF735031ADC}" destId="{6CE651A8-5044-4671-88BD-689A5B3B9748}" srcOrd="0" destOrd="0" presId="urn:microsoft.com/office/officeart/2005/8/layout/orgChart1"/>
    <dgm:cxn modelId="{9DD4DF51-A753-4C3F-B04D-DC49346D079C}" type="presOf" srcId="{69058FED-86CA-467F-BC4C-3EFA49089AF2}" destId="{45E538FE-FAE7-41CC-9212-9E358F012F7E}" srcOrd="0" destOrd="0" presId="urn:microsoft.com/office/officeart/2005/8/layout/orgChart1"/>
    <dgm:cxn modelId="{B3FB0078-97ED-4F0D-A1CB-6E278A6B07BC}" type="presOf" srcId="{C612CDD5-C569-4488-87F2-38799B8FBB44}" destId="{48A0353A-916A-4508-958A-C568088F02F3}" srcOrd="0" destOrd="0" presId="urn:microsoft.com/office/officeart/2005/8/layout/orgChart1"/>
    <dgm:cxn modelId="{039D6379-59F6-418A-B7D7-72BCC2C2986E}" type="presOf" srcId="{E641785B-B062-4D80-A05E-8874A7C6489D}" destId="{9C93DA9C-8F88-47BF-9538-7DA2215963F6}" srcOrd="0" destOrd="0" presId="urn:microsoft.com/office/officeart/2005/8/layout/orgChart1"/>
    <dgm:cxn modelId="{DFA97F79-F799-43AA-BE1D-02092F46D832}" srcId="{0C2B650B-0BD8-4A99-BDD4-F9D71134D3D2}" destId="{74F1A8ED-9480-4E1F-ADD5-384B798C6B2E}" srcOrd="0" destOrd="0" parTransId="{52FDEEA0-5D78-4250-B19B-4028FC3FC058}" sibTransId="{E7517769-5543-429D-98B6-CC90AEDCFF11}"/>
    <dgm:cxn modelId="{2D95B486-07CE-4563-9404-C27B26D38A5F}" type="presOf" srcId="{8591930D-982A-4CC6-8EA5-A587CC418E6B}" destId="{AFF1932D-32EC-4360-92BB-ACFD6B5E5D5C}" srcOrd="0" destOrd="0" presId="urn:microsoft.com/office/officeart/2005/8/layout/orgChart1"/>
    <dgm:cxn modelId="{B3980D87-A2F2-4972-BB58-2F647D9D9E74}" type="presOf" srcId="{E641785B-B062-4D80-A05E-8874A7C6489D}" destId="{E7EEC578-CD4C-4605-92B1-5BF9E75CB2B1}" srcOrd="1" destOrd="0" presId="urn:microsoft.com/office/officeart/2005/8/layout/orgChart1"/>
    <dgm:cxn modelId="{92BF6B8E-E416-4BF1-8F42-AA9DFF0A5484}" type="presOf" srcId="{273E1CB4-8637-4141-A5A6-23DEEA802AC9}" destId="{A6F6F893-5A78-42ED-BD42-6C1130EC8D27}" srcOrd="0" destOrd="0" presId="urn:microsoft.com/office/officeart/2005/8/layout/orgChart1"/>
    <dgm:cxn modelId="{F163FA8F-B268-4546-A1B4-728019A88EDA}" type="presOf" srcId="{FB2A8861-35C8-4BF7-BFCD-4C5003D0F6A0}" destId="{66E13C8B-F210-4DE2-8912-1A91F912E58C}" srcOrd="0" destOrd="0" presId="urn:microsoft.com/office/officeart/2005/8/layout/orgChart1"/>
    <dgm:cxn modelId="{C46FF690-D995-4EE1-8D6F-97C4E6EE42A4}" type="presOf" srcId="{5FA0678D-CB79-46CA-98F8-58D1F6A893AA}" destId="{F1D6E12E-CF98-4794-9E70-C8D72CD5D578}" srcOrd="0" destOrd="0" presId="urn:microsoft.com/office/officeart/2005/8/layout/orgChart1"/>
    <dgm:cxn modelId="{E302E598-E1F0-4FE3-A243-34F9B2115879}" type="presOf" srcId="{910606B1-8CDA-4E4C-A747-3942E9897F63}" destId="{5830BECE-6111-41E2-BDF2-AEFF695B1D5C}" srcOrd="0" destOrd="0" presId="urn:microsoft.com/office/officeart/2005/8/layout/orgChart1"/>
    <dgm:cxn modelId="{D145399A-4A3F-4AA1-A62B-1399621B8026}" srcId="{273E1CB4-8637-4141-A5A6-23DEEA802AC9}" destId="{E5EE7AA8-CE25-4C01-9BE3-7DA264C72E81}" srcOrd="0" destOrd="0" parTransId="{55AE14BC-39BD-462B-8ABA-5A498BDE825B}" sibTransId="{95A54926-1C26-46C4-9A3B-EDE3FD9EB78B}"/>
    <dgm:cxn modelId="{1A44719A-6A8E-4A2B-B153-451606A0267A}" type="presOf" srcId="{23B727F9-2BEA-4328-A41C-8666DFC2829A}" destId="{A1956C27-6DF6-48FE-A51B-8C3B13BEFFBA}" srcOrd="0" destOrd="0" presId="urn:microsoft.com/office/officeart/2005/8/layout/orgChart1"/>
    <dgm:cxn modelId="{43A1229B-846D-4CFA-9314-3BBCD7E07E07}" type="presOf" srcId="{515F01FD-3EA3-47C7-85FA-DA3A826AB594}" destId="{0401225C-18FE-4D95-A865-7F2268AB001D}" srcOrd="0" destOrd="0" presId="urn:microsoft.com/office/officeart/2005/8/layout/orgChart1"/>
    <dgm:cxn modelId="{E0B3C5A3-C22A-4A4B-9947-327833DB5211}" type="presOf" srcId="{8591930D-982A-4CC6-8EA5-A587CC418E6B}" destId="{E779890D-E8A1-4278-896B-9049FFAEDE95}" srcOrd="1" destOrd="0" presId="urn:microsoft.com/office/officeart/2005/8/layout/orgChart1"/>
    <dgm:cxn modelId="{F4050FAD-490E-48F4-A032-B9B7108BC690}" type="presOf" srcId="{9F15D0AB-45C8-4777-BCF6-72B555D9172D}" destId="{278FCF79-13D5-47B2-8934-48D6EF1998F4}" srcOrd="1" destOrd="0" presId="urn:microsoft.com/office/officeart/2005/8/layout/orgChart1"/>
    <dgm:cxn modelId="{C070B5AF-2819-416C-911B-C32F4EDC7ADB}" srcId="{515F01FD-3EA3-47C7-85FA-DA3A826AB594}" destId="{9F15D0AB-45C8-4777-BCF6-72B555D9172D}" srcOrd="0" destOrd="0" parTransId="{25AFFBE8-C189-4EFB-851D-A664BC975BD1}" sibTransId="{5E7F5446-FC02-4CF5-B1A5-837C01208C86}"/>
    <dgm:cxn modelId="{9A740BB8-61A2-4465-A161-9E6F827C6749}" type="presOf" srcId="{E4AABC10-290C-4617-A814-E0E31395E678}" destId="{CB7CDE64-3E4F-44D0-B27A-BAE4615FDA64}" srcOrd="0" destOrd="0" presId="urn:microsoft.com/office/officeart/2005/8/layout/orgChart1"/>
    <dgm:cxn modelId="{088B14BC-1697-4BBA-8E0B-D2CA0D5788EE}" type="presOf" srcId="{9F15D0AB-45C8-4777-BCF6-72B555D9172D}" destId="{775BE20F-33D7-4AB7-8956-2FCCE450DC8C}" srcOrd="0" destOrd="0" presId="urn:microsoft.com/office/officeart/2005/8/layout/orgChart1"/>
    <dgm:cxn modelId="{54C981BC-4369-4455-A0BE-D724C034F60B}" type="presOf" srcId="{90E94C32-485A-492A-B202-1F73E47A4FF9}" destId="{0A1D0C5F-0EE4-4660-BDCB-D273DD7C18A4}" srcOrd="0" destOrd="0" presId="urn:microsoft.com/office/officeart/2005/8/layout/orgChart1"/>
    <dgm:cxn modelId="{6EE602C4-F960-4D96-97B0-9D1843339CBB}" type="presOf" srcId="{C4F2C776-E32C-4C8C-A3AF-9B157AA9657E}" destId="{DA51161A-D828-40DD-8AA6-19D56767E623}" srcOrd="0" destOrd="0" presId="urn:microsoft.com/office/officeart/2005/8/layout/orgChart1"/>
    <dgm:cxn modelId="{05247AC4-953D-45E4-9B89-6EA351F46ACD}" srcId="{273E1CB4-8637-4141-A5A6-23DEEA802AC9}" destId="{90E94C32-485A-492A-B202-1F73E47A4FF9}" srcOrd="2" destOrd="0" parTransId="{23B727F9-2BEA-4328-A41C-8666DFC2829A}" sibTransId="{64F387F4-3E7D-4F58-8A3B-B0797D4C9661}"/>
    <dgm:cxn modelId="{041BD5CA-E220-4027-94B9-286019F2A09E}" type="presOf" srcId="{FB2A8861-35C8-4BF7-BFCD-4C5003D0F6A0}" destId="{757C0BC3-D63B-4BC5-956B-58C2C69A4D20}" srcOrd="1" destOrd="0" presId="urn:microsoft.com/office/officeart/2005/8/layout/orgChart1"/>
    <dgm:cxn modelId="{4B4DBFD2-7550-4082-8525-F5BDC49DD01C}" type="presOf" srcId="{C612CDD5-C569-4488-87F2-38799B8FBB44}" destId="{B5DACACE-B1A0-4854-A162-ADDD80F8ABD8}" srcOrd="1" destOrd="0" presId="urn:microsoft.com/office/officeart/2005/8/layout/orgChart1"/>
    <dgm:cxn modelId="{EDD05DD9-CE21-47FD-9B21-3BC4045400C6}" srcId="{9F15D0AB-45C8-4777-BCF6-72B555D9172D}" destId="{FB2A8861-35C8-4BF7-BFCD-4C5003D0F6A0}" srcOrd="3" destOrd="0" parTransId="{FF549CEF-6CF6-45B3-8951-0CF735031ADC}" sibTransId="{975EBB4C-F3E4-4A87-B088-2C2967C31969}"/>
    <dgm:cxn modelId="{C270B9E1-A8F3-4821-BE5E-7D3641B2298D}" srcId="{74F1A8ED-9480-4E1F-ADD5-384B798C6B2E}" destId="{8591930D-982A-4CC6-8EA5-A587CC418E6B}" srcOrd="0" destOrd="0" parTransId="{910606B1-8CDA-4E4C-A747-3942E9897F63}" sibTransId="{92A6D8E1-733C-4C55-A7A3-2FDD05768A8A}"/>
    <dgm:cxn modelId="{9FE245E5-839F-4A4B-8494-B5725E515284}" type="presOf" srcId="{C4F2C776-E32C-4C8C-A3AF-9B157AA9657E}" destId="{082A6DBE-B2A4-4F24-80A3-9C26E27B9196}" srcOrd="1" destOrd="0" presId="urn:microsoft.com/office/officeart/2005/8/layout/orgChart1"/>
    <dgm:cxn modelId="{6C0269F4-3305-402D-B445-D6E688EBA6F5}" type="presOf" srcId="{4D01297A-C3F8-47B9-B320-977E2A7B48D1}" destId="{24BFF2B7-1C40-4C5A-9C86-586E669A6590}" srcOrd="0" destOrd="0" presId="urn:microsoft.com/office/officeart/2005/8/layout/orgChart1"/>
    <dgm:cxn modelId="{60CD93F4-2F80-4FA2-801E-9782A4986E05}" srcId="{90E94C32-485A-492A-B202-1F73E47A4FF9}" destId="{C612CDD5-C569-4488-87F2-38799B8FBB44}" srcOrd="0" destOrd="0" parTransId="{69058FED-86CA-467F-BC4C-3EFA49089AF2}" sibTransId="{77BB4ECE-27F0-4CD5-A13E-57D3FEC189D6}"/>
    <dgm:cxn modelId="{5BFF7AF5-069D-4EDF-BBB2-9CE9DFE320BF}" type="presOf" srcId="{DA102840-92EC-4FA5-9137-ECA0DA79A8F4}" destId="{3FBBE74B-5F6F-467A-9567-0054A124FE3A}" srcOrd="0" destOrd="0" presId="urn:microsoft.com/office/officeart/2005/8/layout/orgChart1"/>
    <dgm:cxn modelId="{936586F5-F3ED-427B-A0CE-547F44494936}" type="presOf" srcId="{90E94C32-485A-492A-B202-1F73E47A4FF9}" destId="{BC82DF07-DCBC-4A32-8104-CEECFD460436}" srcOrd="1" destOrd="0" presId="urn:microsoft.com/office/officeart/2005/8/layout/orgChart1"/>
    <dgm:cxn modelId="{0D45C1F6-C389-47A3-BFA1-001C7F9CA37A}" type="presOf" srcId="{E5EE7AA8-CE25-4C01-9BE3-7DA264C72E81}" destId="{BB9F5358-DDC1-45E8-A869-09F36075357D}" srcOrd="0" destOrd="0" presId="urn:microsoft.com/office/officeart/2005/8/layout/orgChart1"/>
    <dgm:cxn modelId="{8C762EF9-F7A3-463F-8BC7-8D0A378FDA48}" type="presOf" srcId="{38BB9ECF-F576-4088-B484-BE45B9525332}" destId="{7A974587-9653-40D8-B3A5-ADBB31BC29C2}" srcOrd="1" destOrd="0" presId="urn:microsoft.com/office/officeart/2005/8/layout/orgChart1"/>
    <dgm:cxn modelId="{A1A280FA-D1DD-498E-ABC8-BB2BA14D9F24}" type="presOf" srcId="{AB75A34B-F02A-4690-B93C-7DC96DDA2665}" destId="{ABA11F59-7160-458F-846E-98415A409CB2}" srcOrd="1" destOrd="0" presId="urn:microsoft.com/office/officeart/2005/8/layout/orgChart1"/>
    <dgm:cxn modelId="{5B475E32-F86A-4D94-8CEA-7A92CB4AC7E6}" type="presParOf" srcId="{0401225C-18FE-4D95-A865-7F2268AB001D}" destId="{806C69C5-155F-472D-8491-BCC52A16827D}" srcOrd="0" destOrd="0" presId="urn:microsoft.com/office/officeart/2005/8/layout/orgChart1"/>
    <dgm:cxn modelId="{F1D1A610-DFE0-4081-8DCD-BDE4EB18BE2F}" type="presParOf" srcId="{806C69C5-155F-472D-8491-BCC52A16827D}" destId="{9A105D27-11CC-41D2-AF6E-43276F265E89}" srcOrd="0" destOrd="0" presId="urn:microsoft.com/office/officeart/2005/8/layout/orgChart1"/>
    <dgm:cxn modelId="{D3EAA5A7-6056-43A8-A825-02EE04F56DDA}" type="presParOf" srcId="{9A105D27-11CC-41D2-AF6E-43276F265E89}" destId="{775BE20F-33D7-4AB7-8956-2FCCE450DC8C}" srcOrd="0" destOrd="0" presId="urn:microsoft.com/office/officeart/2005/8/layout/orgChart1"/>
    <dgm:cxn modelId="{31E22FC2-70C6-495F-A08C-D78C5CAFC3C3}" type="presParOf" srcId="{9A105D27-11CC-41D2-AF6E-43276F265E89}" destId="{278FCF79-13D5-47B2-8934-48D6EF1998F4}" srcOrd="1" destOrd="0" presId="urn:microsoft.com/office/officeart/2005/8/layout/orgChart1"/>
    <dgm:cxn modelId="{71172358-E027-4D83-B466-50B2160FEC0F}" type="presParOf" srcId="{806C69C5-155F-472D-8491-BCC52A16827D}" destId="{10972F42-E4A2-4520-9E3A-337D194B1DB0}" srcOrd="1" destOrd="0" presId="urn:microsoft.com/office/officeart/2005/8/layout/orgChart1"/>
    <dgm:cxn modelId="{C2E82AFA-3792-4190-BD68-065138C34AD8}" type="presParOf" srcId="{10972F42-E4A2-4520-9E3A-337D194B1DB0}" destId="{CB7CDE64-3E4F-44D0-B27A-BAE4615FDA64}" srcOrd="0" destOrd="0" presId="urn:microsoft.com/office/officeart/2005/8/layout/orgChart1"/>
    <dgm:cxn modelId="{06D03390-C1B4-4333-A005-13F8BB5CF6F1}" type="presParOf" srcId="{10972F42-E4A2-4520-9E3A-337D194B1DB0}" destId="{22D9C547-F911-4CCA-BD56-54867A00C40B}" srcOrd="1" destOrd="0" presId="urn:microsoft.com/office/officeart/2005/8/layout/orgChart1"/>
    <dgm:cxn modelId="{026590C5-C7D9-444D-8903-35F8108883AC}" type="presParOf" srcId="{22D9C547-F911-4CCA-BD56-54867A00C40B}" destId="{3E937B74-2E31-4526-ACEF-0D1C2DEEA558}" srcOrd="0" destOrd="0" presId="urn:microsoft.com/office/officeart/2005/8/layout/orgChart1"/>
    <dgm:cxn modelId="{D4C8A0AD-5B33-4FA4-89D9-A4E382F0A66A}" type="presParOf" srcId="{3E937B74-2E31-4526-ACEF-0D1C2DEEA558}" destId="{F1D6E12E-CF98-4794-9E70-C8D72CD5D578}" srcOrd="0" destOrd="0" presId="urn:microsoft.com/office/officeart/2005/8/layout/orgChart1"/>
    <dgm:cxn modelId="{0BAEC921-EBF8-49F4-945F-90F0357F035E}" type="presParOf" srcId="{3E937B74-2E31-4526-ACEF-0D1C2DEEA558}" destId="{FCED2F52-02A7-456A-AD91-F0B29E379EFE}" srcOrd="1" destOrd="0" presId="urn:microsoft.com/office/officeart/2005/8/layout/orgChart1"/>
    <dgm:cxn modelId="{D3F38732-D499-48A8-832A-7D74ED2F8B18}" type="presParOf" srcId="{22D9C547-F911-4CCA-BD56-54867A00C40B}" destId="{59BC222D-C1F4-48FB-9B37-4442DB71FF93}" srcOrd="1" destOrd="0" presId="urn:microsoft.com/office/officeart/2005/8/layout/orgChart1"/>
    <dgm:cxn modelId="{D650C8A5-4CC8-4686-BDC8-5CF2EC844747}" type="presParOf" srcId="{22D9C547-F911-4CCA-BD56-54867A00C40B}" destId="{02D298D6-4FAB-4BC3-89BB-A8FD8D7A2CC3}" srcOrd="2" destOrd="0" presId="urn:microsoft.com/office/officeart/2005/8/layout/orgChart1"/>
    <dgm:cxn modelId="{B89888D3-25D9-4287-8AF0-E6469B54572B}" type="presParOf" srcId="{10972F42-E4A2-4520-9E3A-337D194B1DB0}" destId="{618939E5-62AD-4075-A34E-6341A7221941}" srcOrd="2" destOrd="0" presId="urn:microsoft.com/office/officeart/2005/8/layout/orgChart1"/>
    <dgm:cxn modelId="{B6486378-73E8-4BEC-BF27-35DB72DC3436}" type="presParOf" srcId="{10972F42-E4A2-4520-9E3A-337D194B1DB0}" destId="{D64D3BC7-D61F-4A99-BFBF-A4A09863297B}" srcOrd="3" destOrd="0" presId="urn:microsoft.com/office/officeart/2005/8/layout/orgChart1"/>
    <dgm:cxn modelId="{344740F1-B652-426A-9C06-E8227A16778B}" type="presParOf" srcId="{D64D3BC7-D61F-4A99-BFBF-A4A09863297B}" destId="{A265AC79-63F2-450A-A80A-1E68475A6638}" srcOrd="0" destOrd="0" presId="urn:microsoft.com/office/officeart/2005/8/layout/orgChart1"/>
    <dgm:cxn modelId="{254A5672-601B-4237-B585-D43696F1221F}" type="presParOf" srcId="{A265AC79-63F2-450A-A80A-1E68475A6638}" destId="{255B5713-A4D3-4B2A-8B49-85C981133B3A}" srcOrd="0" destOrd="0" presId="urn:microsoft.com/office/officeart/2005/8/layout/orgChart1"/>
    <dgm:cxn modelId="{73E8C68D-EF79-4CE3-825C-16D5A03A670A}" type="presParOf" srcId="{A265AC79-63F2-450A-A80A-1E68475A6638}" destId="{E2120144-7415-4CE8-BA15-6BD43CA321AE}" srcOrd="1" destOrd="0" presId="urn:microsoft.com/office/officeart/2005/8/layout/orgChart1"/>
    <dgm:cxn modelId="{A1E8A182-E9C6-489C-BCAD-C8C074D06BCE}" type="presParOf" srcId="{D64D3BC7-D61F-4A99-BFBF-A4A09863297B}" destId="{5A334580-4271-47B2-96B3-72FE3975C7C6}" srcOrd="1" destOrd="0" presId="urn:microsoft.com/office/officeart/2005/8/layout/orgChart1"/>
    <dgm:cxn modelId="{9D3D02F7-E17A-4BD9-A69D-1335B54FDEC3}" type="presParOf" srcId="{D64D3BC7-D61F-4A99-BFBF-A4A09863297B}" destId="{8FEC5765-3D0E-4D99-9A6C-A91B878612BB}" srcOrd="2" destOrd="0" presId="urn:microsoft.com/office/officeart/2005/8/layout/orgChart1"/>
    <dgm:cxn modelId="{E0197704-F3BE-4DE2-B4CE-D1470E5FFA60}" type="presParOf" srcId="{10972F42-E4A2-4520-9E3A-337D194B1DB0}" destId="{87942FB6-233B-47E2-B54F-27DB1EDD14B3}" srcOrd="4" destOrd="0" presId="urn:microsoft.com/office/officeart/2005/8/layout/orgChart1"/>
    <dgm:cxn modelId="{87D74066-2FDF-4C56-8A00-4EAE04DF531D}" type="presParOf" srcId="{10972F42-E4A2-4520-9E3A-337D194B1DB0}" destId="{24B2901B-94B5-47C9-8E09-15001B24E881}" srcOrd="5" destOrd="0" presId="urn:microsoft.com/office/officeart/2005/8/layout/orgChart1"/>
    <dgm:cxn modelId="{75C368EB-A1EC-48C2-9989-91950E7F57A3}" type="presParOf" srcId="{24B2901B-94B5-47C9-8E09-15001B24E881}" destId="{C428826F-5BDB-4D8E-9CD1-A6918628C1EA}" srcOrd="0" destOrd="0" presId="urn:microsoft.com/office/officeart/2005/8/layout/orgChart1"/>
    <dgm:cxn modelId="{A3F36DB3-FE0C-42C2-86C2-3B7AF93B8DC5}" type="presParOf" srcId="{C428826F-5BDB-4D8E-9CD1-A6918628C1EA}" destId="{A6F6F893-5A78-42ED-BD42-6C1130EC8D27}" srcOrd="0" destOrd="0" presId="urn:microsoft.com/office/officeart/2005/8/layout/orgChart1"/>
    <dgm:cxn modelId="{F8C2C782-54E4-4D9F-BDF2-B1B7C3570A1E}" type="presParOf" srcId="{C428826F-5BDB-4D8E-9CD1-A6918628C1EA}" destId="{8D00C5E8-6F90-4404-9554-B0C87AEE251F}" srcOrd="1" destOrd="0" presId="urn:microsoft.com/office/officeart/2005/8/layout/orgChart1"/>
    <dgm:cxn modelId="{97F9EC8F-6071-419D-A803-A7BA658F6AAC}" type="presParOf" srcId="{24B2901B-94B5-47C9-8E09-15001B24E881}" destId="{1810368B-CECA-438A-836D-35B9BB6998FA}" srcOrd="1" destOrd="0" presId="urn:microsoft.com/office/officeart/2005/8/layout/orgChart1"/>
    <dgm:cxn modelId="{A7CDC08D-6699-464D-A2B8-3CEF9DD1A54A}" type="presParOf" srcId="{1810368B-CECA-438A-836D-35B9BB6998FA}" destId="{57CB5E5A-313A-41D0-964F-7C2670ED7E3F}" srcOrd="0" destOrd="0" presId="urn:microsoft.com/office/officeart/2005/8/layout/orgChart1"/>
    <dgm:cxn modelId="{1EEF2BF9-28FC-45B1-8125-149DA7398188}" type="presParOf" srcId="{1810368B-CECA-438A-836D-35B9BB6998FA}" destId="{F77A3355-C101-4CC2-9D1A-E1F8ED87EA14}" srcOrd="1" destOrd="0" presId="urn:microsoft.com/office/officeart/2005/8/layout/orgChart1"/>
    <dgm:cxn modelId="{91B930D6-90C5-43A6-87DE-C25FE0E9B20C}" type="presParOf" srcId="{F77A3355-C101-4CC2-9D1A-E1F8ED87EA14}" destId="{0E041480-B2F5-4440-AD07-180D237E0252}" srcOrd="0" destOrd="0" presId="urn:microsoft.com/office/officeart/2005/8/layout/orgChart1"/>
    <dgm:cxn modelId="{C33D2D4A-3464-4878-B435-76582071B7C1}" type="presParOf" srcId="{0E041480-B2F5-4440-AD07-180D237E0252}" destId="{BB9F5358-DDC1-45E8-A869-09F36075357D}" srcOrd="0" destOrd="0" presId="urn:microsoft.com/office/officeart/2005/8/layout/orgChart1"/>
    <dgm:cxn modelId="{6F5C084F-DEAB-4AAB-93D1-2CF218BEF89F}" type="presParOf" srcId="{0E041480-B2F5-4440-AD07-180D237E0252}" destId="{71B8235E-9D3B-48AF-9F5F-6BF89D146D3D}" srcOrd="1" destOrd="0" presId="urn:microsoft.com/office/officeart/2005/8/layout/orgChart1"/>
    <dgm:cxn modelId="{7480DE38-C01B-49BA-8117-DAFA50E4BA8A}" type="presParOf" srcId="{F77A3355-C101-4CC2-9D1A-E1F8ED87EA14}" destId="{0C64793D-B631-4501-8896-F92EC346D68B}" srcOrd="1" destOrd="0" presId="urn:microsoft.com/office/officeart/2005/8/layout/orgChart1"/>
    <dgm:cxn modelId="{11021C1D-CF41-489D-89CA-276A560EE35A}" type="presParOf" srcId="{0C64793D-B631-4501-8896-F92EC346D68B}" destId="{D6EF6ED9-EE2C-4DAF-B69F-002EC7AB5125}" srcOrd="0" destOrd="0" presId="urn:microsoft.com/office/officeart/2005/8/layout/orgChart1"/>
    <dgm:cxn modelId="{C8DF7901-838B-4EA0-9F88-9A79903AC478}" type="presParOf" srcId="{0C64793D-B631-4501-8896-F92EC346D68B}" destId="{169CDA2E-BC33-4587-BE2B-38ED6FE5A04B}" srcOrd="1" destOrd="0" presId="urn:microsoft.com/office/officeart/2005/8/layout/orgChart1"/>
    <dgm:cxn modelId="{E39A3428-C295-49C4-969B-2ECF241A0395}" type="presParOf" srcId="{169CDA2E-BC33-4587-BE2B-38ED6FE5A04B}" destId="{D0481766-4F30-4A01-9730-7427C3B693F4}" srcOrd="0" destOrd="0" presId="urn:microsoft.com/office/officeart/2005/8/layout/orgChart1"/>
    <dgm:cxn modelId="{224E5F8E-B05D-42CD-A785-73BDEBBA3DF8}" type="presParOf" srcId="{D0481766-4F30-4A01-9730-7427C3B693F4}" destId="{955AE801-CCE3-4FDD-8894-1941E7F72D12}" srcOrd="0" destOrd="0" presId="urn:microsoft.com/office/officeart/2005/8/layout/orgChart1"/>
    <dgm:cxn modelId="{7316D56E-3CD0-4F9F-AC5B-084016CA6072}" type="presParOf" srcId="{D0481766-4F30-4A01-9730-7427C3B693F4}" destId="{7A974587-9653-40D8-B3A5-ADBB31BC29C2}" srcOrd="1" destOrd="0" presId="urn:microsoft.com/office/officeart/2005/8/layout/orgChart1"/>
    <dgm:cxn modelId="{C797C572-52FA-4A07-A6CF-6EA907BFE397}" type="presParOf" srcId="{169CDA2E-BC33-4587-BE2B-38ED6FE5A04B}" destId="{EB8A5AE7-5D71-4DBE-9CC1-EC65D3759B5F}" srcOrd="1" destOrd="0" presId="urn:microsoft.com/office/officeart/2005/8/layout/orgChart1"/>
    <dgm:cxn modelId="{6E6BDB5F-B94A-47B5-B080-A669D84BBDB6}" type="presParOf" srcId="{169CDA2E-BC33-4587-BE2B-38ED6FE5A04B}" destId="{65489E93-B144-4C40-BD09-5D5740BD4A59}" srcOrd="2" destOrd="0" presId="urn:microsoft.com/office/officeart/2005/8/layout/orgChart1"/>
    <dgm:cxn modelId="{03868C30-FFE6-4FD5-A064-F059FF5393F7}" type="presParOf" srcId="{F77A3355-C101-4CC2-9D1A-E1F8ED87EA14}" destId="{04D576C0-E2C0-43C0-8D97-D6B7077E3713}" srcOrd="2" destOrd="0" presId="urn:microsoft.com/office/officeart/2005/8/layout/orgChart1"/>
    <dgm:cxn modelId="{D32F8097-4899-4533-B79A-F2DFB3A3FCFC}" type="presParOf" srcId="{1810368B-CECA-438A-836D-35B9BB6998FA}" destId="{24BFF2B7-1C40-4C5A-9C86-586E669A6590}" srcOrd="2" destOrd="0" presId="urn:microsoft.com/office/officeart/2005/8/layout/orgChart1"/>
    <dgm:cxn modelId="{B7BD4288-8D75-45F6-850B-7BA4DD1747BC}" type="presParOf" srcId="{1810368B-CECA-438A-836D-35B9BB6998FA}" destId="{2B855B1E-BC47-4510-B38F-9D5C290C245A}" srcOrd="3" destOrd="0" presId="urn:microsoft.com/office/officeart/2005/8/layout/orgChart1"/>
    <dgm:cxn modelId="{D641EE52-D68B-4C05-95FB-CF4CC2E1E503}" type="presParOf" srcId="{2B855B1E-BC47-4510-B38F-9D5C290C245A}" destId="{EDFF8D68-074F-4B87-BA10-AE8740122C70}" srcOrd="0" destOrd="0" presId="urn:microsoft.com/office/officeart/2005/8/layout/orgChart1"/>
    <dgm:cxn modelId="{57C27818-FFA4-4E36-BE50-FD957461AAE9}" type="presParOf" srcId="{EDFF8D68-074F-4B87-BA10-AE8740122C70}" destId="{0AB7BC64-73E2-4FFB-9634-1ED428AF718D}" srcOrd="0" destOrd="0" presId="urn:microsoft.com/office/officeart/2005/8/layout/orgChart1"/>
    <dgm:cxn modelId="{3004AA70-372A-40B7-96ED-9AA039A933C9}" type="presParOf" srcId="{EDFF8D68-074F-4B87-BA10-AE8740122C70}" destId="{27CEBE6F-37E9-4129-BD73-289A7AA829B0}" srcOrd="1" destOrd="0" presId="urn:microsoft.com/office/officeart/2005/8/layout/orgChart1"/>
    <dgm:cxn modelId="{376DD887-5656-4373-921C-D4D96F8B4955}" type="presParOf" srcId="{2B855B1E-BC47-4510-B38F-9D5C290C245A}" destId="{BDA775E1-EB49-42EC-BE71-67EFB492B378}" srcOrd="1" destOrd="0" presId="urn:microsoft.com/office/officeart/2005/8/layout/orgChart1"/>
    <dgm:cxn modelId="{325FD46A-6120-4839-B4C4-60D760D4230B}" type="presParOf" srcId="{BDA775E1-EB49-42EC-BE71-67EFB492B378}" destId="{60135A59-79B7-457E-917D-2E2C07D9068E}" srcOrd="0" destOrd="0" presId="urn:microsoft.com/office/officeart/2005/8/layout/orgChart1"/>
    <dgm:cxn modelId="{040EBAAD-8FE6-4658-9B3F-4CDC69E351F3}" type="presParOf" srcId="{BDA775E1-EB49-42EC-BE71-67EFB492B378}" destId="{EBF14ED3-9479-43CF-9877-D669578D44FF}" srcOrd="1" destOrd="0" presId="urn:microsoft.com/office/officeart/2005/8/layout/orgChart1"/>
    <dgm:cxn modelId="{6BC08889-BFE5-442D-845F-B0675C1F47F3}" type="presParOf" srcId="{EBF14ED3-9479-43CF-9877-D669578D44FF}" destId="{8425F2C3-D8AB-4E31-8EB2-929648416A0B}" srcOrd="0" destOrd="0" presId="urn:microsoft.com/office/officeart/2005/8/layout/orgChart1"/>
    <dgm:cxn modelId="{8AFE21B9-0DEB-408D-971C-7E70D5F175F8}" type="presParOf" srcId="{8425F2C3-D8AB-4E31-8EB2-929648416A0B}" destId="{4C821A70-3BAC-428A-A696-6F9B2BB69B4E}" srcOrd="0" destOrd="0" presId="urn:microsoft.com/office/officeart/2005/8/layout/orgChart1"/>
    <dgm:cxn modelId="{84986400-70A1-4A03-BD25-B397AC96299D}" type="presParOf" srcId="{8425F2C3-D8AB-4E31-8EB2-929648416A0B}" destId="{8901B457-3540-4B66-8F84-489CEA53B89F}" srcOrd="1" destOrd="0" presId="urn:microsoft.com/office/officeart/2005/8/layout/orgChart1"/>
    <dgm:cxn modelId="{D41B568A-BBDE-413D-9B36-1B7F820DAA22}" type="presParOf" srcId="{EBF14ED3-9479-43CF-9877-D669578D44FF}" destId="{302ED17C-6EF9-4D1B-AB11-C5118D9057DD}" srcOrd="1" destOrd="0" presId="urn:microsoft.com/office/officeart/2005/8/layout/orgChart1"/>
    <dgm:cxn modelId="{72C598C5-8136-466C-9C32-0AA506AE746C}" type="presParOf" srcId="{302ED17C-6EF9-4D1B-AB11-C5118D9057DD}" destId="{5830BECE-6111-41E2-BDF2-AEFF695B1D5C}" srcOrd="0" destOrd="0" presId="urn:microsoft.com/office/officeart/2005/8/layout/orgChart1"/>
    <dgm:cxn modelId="{E442E6DD-AD9B-4182-AAD6-7C2369F221BB}" type="presParOf" srcId="{302ED17C-6EF9-4D1B-AB11-C5118D9057DD}" destId="{10F09592-4A76-457D-B787-89B9DDDB7C3F}" srcOrd="1" destOrd="0" presId="urn:microsoft.com/office/officeart/2005/8/layout/orgChart1"/>
    <dgm:cxn modelId="{A3DFE802-B4EC-4938-B7F0-4FB11355BA72}" type="presParOf" srcId="{10F09592-4A76-457D-B787-89B9DDDB7C3F}" destId="{357B2B46-8762-4E86-85E9-9A115A32C1CF}" srcOrd="0" destOrd="0" presId="urn:microsoft.com/office/officeart/2005/8/layout/orgChart1"/>
    <dgm:cxn modelId="{425C9270-8D0C-4F43-AF97-BD62029D2CF3}" type="presParOf" srcId="{357B2B46-8762-4E86-85E9-9A115A32C1CF}" destId="{AFF1932D-32EC-4360-92BB-ACFD6B5E5D5C}" srcOrd="0" destOrd="0" presId="urn:microsoft.com/office/officeart/2005/8/layout/orgChart1"/>
    <dgm:cxn modelId="{C65B017E-7F00-4822-9A56-0028EF0A9591}" type="presParOf" srcId="{357B2B46-8762-4E86-85E9-9A115A32C1CF}" destId="{E779890D-E8A1-4278-896B-9049FFAEDE95}" srcOrd="1" destOrd="0" presId="urn:microsoft.com/office/officeart/2005/8/layout/orgChart1"/>
    <dgm:cxn modelId="{71F1EB51-5630-4252-A668-CCEF8EF0DD4E}" type="presParOf" srcId="{10F09592-4A76-457D-B787-89B9DDDB7C3F}" destId="{AC4931F6-576A-49A6-A5BE-138715A2EB3F}" srcOrd="1" destOrd="0" presId="urn:microsoft.com/office/officeart/2005/8/layout/orgChart1"/>
    <dgm:cxn modelId="{87121486-31FE-46F5-9DC7-2E9B502E63B0}" type="presParOf" srcId="{10F09592-4A76-457D-B787-89B9DDDB7C3F}" destId="{EFDEE26F-512A-470A-A780-EBDFA1398697}" srcOrd="2" destOrd="0" presId="urn:microsoft.com/office/officeart/2005/8/layout/orgChart1"/>
    <dgm:cxn modelId="{1A26F774-16C8-4AC0-AB5C-98F27D5C7567}" type="presParOf" srcId="{302ED17C-6EF9-4D1B-AB11-C5118D9057DD}" destId="{139A8A4B-AA01-4371-867B-A6378C3B5BCC}" srcOrd="2" destOrd="0" presId="urn:microsoft.com/office/officeart/2005/8/layout/orgChart1"/>
    <dgm:cxn modelId="{27AD02EC-B3E6-4FF2-AEE0-5CDD047EC185}" type="presParOf" srcId="{302ED17C-6EF9-4D1B-AB11-C5118D9057DD}" destId="{413E5A91-8286-4FC1-B5D5-1898960BF7D7}" srcOrd="3" destOrd="0" presId="urn:microsoft.com/office/officeart/2005/8/layout/orgChart1"/>
    <dgm:cxn modelId="{3104340D-4D78-4976-83C4-B5DF876435CF}" type="presParOf" srcId="{413E5A91-8286-4FC1-B5D5-1898960BF7D7}" destId="{6D727C47-FFA3-4369-B809-5579BE41518C}" srcOrd="0" destOrd="0" presId="urn:microsoft.com/office/officeart/2005/8/layout/orgChart1"/>
    <dgm:cxn modelId="{B70084F6-5ACA-43DC-9353-32B2530F8BAE}" type="presParOf" srcId="{6D727C47-FFA3-4369-B809-5579BE41518C}" destId="{600BF288-9FEA-4DFA-95CC-2BCF8ED3ED53}" srcOrd="0" destOrd="0" presId="urn:microsoft.com/office/officeart/2005/8/layout/orgChart1"/>
    <dgm:cxn modelId="{034D1BDA-85EB-447E-8139-8DB39F3747C5}" type="presParOf" srcId="{6D727C47-FFA3-4369-B809-5579BE41518C}" destId="{ABA11F59-7160-458F-846E-98415A409CB2}" srcOrd="1" destOrd="0" presId="urn:microsoft.com/office/officeart/2005/8/layout/orgChart1"/>
    <dgm:cxn modelId="{0BD8496B-8995-427F-9A68-42850E36E442}" type="presParOf" srcId="{413E5A91-8286-4FC1-B5D5-1898960BF7D7}" destId="{0AF26025-7282-4F44-8528-6BF8AB958B6C}" srcOrd="1" destOrd="0" presId="urn:microsoft.com/office/officeart/2005/8/layout/orgChart1"/>
    <dgm:cxn modelId="{48BCE608-8E77-46A2-926E-34687C459F6B}" type="presParOf" srcId="{413E5A91-8286-4FC1-B5D5-1898960BF7D7}" destId="{50063229-FC3E-4A84-A62B-41D4181FCAE5}" srcOrd="2" destOrd="0" presId="urn:microsoft.com/office/officeart/2005/8/layout/orgChart1"/>
    <dgm:cxn modelId="{12AD8833-5D2C-4E28-8AA8-73D1B1608AFA}" type="presParOf" srcId="{302ED17C-6EF9-4D1B-AB11-C5118D9057DD}" destId="{2F5CC2AF-B506-4168-893B-BC2D1B7AF2D0}" srcOrd="4" destOrd="0" presId="urn:microsoft.com/office/officeart/2005/8/layout/orgChart1"/>
    <dgm:cxn modelId="{1459F929-344C-4ECD-B991-88BE2C15BF2F}" type="presParOf" srcId="{302ED17C-6EF9-4D1B-AB11-C5118D9057DD}" destId="{B4783152-8E74-4C8E-AC26-C0E0EECBEB32}" srcOrd="5" destOrd="0" presId="urn:microsoft.com/office/officeart/2005/8/layout/orgChart1"/>
    <dgm:cxn modelId="{B1FB323B-33DD-4574-9200-094B30A926F0}" type="presParOf" srcId="{B4783152-8E74-4C8E-AC26-C0E0EECBEB32}" destId="{C57ABB0C-5926-4C05-AD85-04AC3355C50B}" srcOrd="0" destOrd="0" presId="urn:microsoft.com/office/officeart/2005/8/layout/orgChart1"/>
    <dgm:cxn modelId="{841ED217-4576-4709-89AA-42913CFAE967}" type="presParOf" srcId="{C57ABB0C-5926-4C05-AD85-04AC3355C50B}" destId="{9C93DA9C-8F88-47BF-9538-7DA2215963F6}" srcOrd="0" destOrd="0" presId="urn:microsoft.com/office/officeart/2005/8/layout/orgChart1"/>
    <dgm:cxn modelId="{DE94F35A-8A2F-455F-9736-0F2F2F0E195C}" type="presParOf" srcId="{C57ABB0C-5926-4C05-AD85-04AC3355C50B}" destId="{E7EEC578-CD4C-4605-92B1-5BF9E75CB2B1}" srcOrd="1" destOrd="0" presId="urn:microsoft.com/office/officeart/2005/8/layout/orgChart1"/>
    <dgm:cxn modelId="{0AA47847-7CCD-4D03-906F-334C196E777F}" type="presParOf" srcId="{B4783152-8E74-4C8E-AC26-C0E0EECBEB32}" destId="{1F65FE80-0824-4347-8158-B11F370613CB}" srcOrd="1" destOrd="0" presId="urn:microsoft.com/office/officeart/2005/8/layout/orgChart1"/>
    <dgm:cxn modelId="{E1701CFA-51A0-41D0-9180-A6FA5F053937}" type="presParOf" srcId="{B4783152-8E74-4C8E-AC26-C0E0EECBEB32}" destId="{D9D3E6FD-4596-46EE-9E19-D26B982DD184}" srcOrd="2" destOrd="0" presId="urn:microsoft.com/office/officeart/2005/8/layout/orgChart1"/>
    <dgm:cxn modelId="{F4BAAF6A-EA89-42C9-954F-8DDB4830D3F9}" type="presParOf" srcId="{EBF14ED3-9479-43CF-9877-D669578D44FF}" destId="{4CF4A430-120B-4DA6-8C5D-6534115DFF6F}" srcOrd="2" destOrd="0" presId="urn:microsoft.com/office/officeart/2005/8/layout/orgChart1"/>
    <dgm:cxn modelId="{515BA8C4-6180-4AFA-9518-6CF592D13DF0}" type="presParOf" srcId="{2B855B1E-BC47-4510-B38F-9D5C290C245A}" destId="{C384945C-43F0-4653-A249-60A3C9452013}" srcOrd="2" destOrd="0" presId="urn:microsoft.com/office/officeart/2005/8/layout/orgChart1"/>
    <dgm:cxn modelId="{A58738BB-F64E-4316-B74C-B41EC697FDDB}" type="presParOf" srcId="{1810368B-CECA-438A-836D-35B9BB6998FA}" destId="{A1956C27-6DF6-48FE-A51B-8C3B13BEFFBA}" srcOrd="4" destOrd="0" presId="urn:microsoft.com/office/officeart/2005/8/layout/orgChart1"/>
    <dgm:cxn modelId="{5100F88C-2FD5-427A-B051-A48988B00D20}" type="presParOf" srcId="{1810368B-CECA-438A-836D-35B9BB6998FA}" destId="{5E73DE0F-25D8-4167-BDE5-85BBF142A488}" srcOrd="5" destOrd="0" presId="urn:microsoft.com/office/officeart/2005/8/layout/orgChart1"/>
    <dgm:cxn modelId="{3C759D34-0687-416B-9F42-29CDA5B4D770}" type="presParOf" srcId="{5E73DE0F-25D8-4167-BDE5-85BBF142A488}" destId="{EBBD9804-E756-4C68-B370-38134C72BA87}" srcOrd="0" destOrd="0" presId="urn:microsoft.com/office/officeart/2005/8/layout/orgChart1"/>
    <dgm:cxn modelId="{7EC091FE-CDD7-4730-8051-2A829490A522}" type="presParOf" srcId="{EBBD9804-E756-4C68-B370-38134C72BA87}" destId="{0A1D0C5F-0EE4-4660-BDCB-D273DD7C18A4}" srcOrd="0" destOrd="0" presId="urn:microsoft.com/office/officeart/2005/8/layout/orgChart1"/>
    <dgm:cxn modelId="{BF682967-1709-4263-B2BB-E92FF7CE26B7}" type="presParOf" srcId="{EBBD9804-E756-4C68-B370-38134C72BA87}" destId="{BC82DF07-DCBC-4A32-8104-CEECFD460436}" srcOrd="1" destOrd="0" presId="urn:microsoft.com/office/officeart/2005/8/layout/orgChart1"/>
    <dgm:cxn modelId="{6FB95762-FAC2-40E2-A9B1-FD372D2E700E}" type="presParOf" srcId="{5E73DE0F-25D8-4167-BDE5-85BBF142A488}" destId="{E71A189E-5DDC-44B2-86BD-AFA12962D144}" srcOrd="1" destOrd="0" presId="urn:microsoft.com/office/officeart/2005/8/layout/orgChart1"/>
    <dgm:cxn modelId="{B2385176-9107-42A4-94F8-83E3CE89360B}" type="presParOf" srcId="{E71A189E-5DDC-44B2-86BD-AFA12962D144}" destId="{45E538FE-FAE7-41CC-9212-9E358F012F7E}" srcOrd="0" destOrd="0" presId="urn:microsoft.com/office/officeart/2005/8/layout/orgChart1"/>
    <dgm:cxn modelId="{A28D1599-A595-48E3-AB3A-23BB69D2F2B4}" type="presParOf" srcId="{E71A189E-5DDC-44B2-86BD-AFA12962D144}" destId="{1F9DCCB1-E314-4F51-B6F5-15BAC5DBDAF4}" srcOrd="1" destOrd="0" presId="urn:microsoft.com/office/officeart/2005/8/layout/orgChart1"/>
    <dgm:cxn modelId="{291EC806-AF70-4FDA-979A-B590AEA6F730}" type="presParOf" srcId="{1F9DCCB1-E314-4F51-B6F5-15BAC5DBDAF4}" destId="{A761AAF8-A09B-43B1-A378-BFFA7B2EF7D1}" srcOrd="0" destOrd="0" presId="urn:microsoft.com/office/officeart/2005/8/layout/orgChart1"/>
    <dgm:cxn modelId="{E912D955-82E4-4BE0-829A-8D0C7E65347E}" type="presParOf" srcId="{A761AAF8-A09B-43B1-A378-BFFA7B2EF7D1}" destId="{48A0353A-916A-4508-958A-C568088F02F3}" srcOrd="0" destOrd="0" presId="urn:microsoft.com/office/officeart/2005/8/layout/orgChart1"/>
    <dgm:cxn modelId="{F14605D7-61E7-4C87-914F-28458E1B5B82}" type="presParOf" srcId="{A761AAF8-A09B-43B1-A378-BFFA7B2EF7D1}" destId="{B5DACACE-B1A0-4854-A162-ADDD80F8ABD8}" srcOrd="1" destOrd="0" presId="urn:microsoft.com/office/officeart/2005/8/layout/orgChart1"/>
    <dgm:cxn modelId="{0E9827B2-3BD9-43B8-BD4C-CF8BAFCF3E8D}" type="presParOf" srcId="{1F9DCCB1-E314-4F51-B6F5-15BAC5DBDAF4}" destId="{83F86FBA-6956-4E3D-95AA-C906841C57C3}" srcOrd="1" destOrd="0" presId="urn:microsoft.com/office/officeart/2005/8/layout/orgChart1"/>
    <dgm:cxn modelId="{D5415A45-3152-42BB-A89B-5126B4271635}" type="presParOf" srcId="{1F9DCCB1-E314-4F51-B6F5-15BAC5DBDAF4}" destId="{813B8C2B-C1DF-48B2-A0C4-A708E30C4DE9}" srcOrd="2" destOrd="0" presId="urn:microsoft.com/office/officeart/2005/8/layout/orgChart1"/>
    <dgm:cxn modelId="{A2A96EA5-A7DE-481F-B391-000FE0A8D721}" type="presParOf" srcId="{5E73DE0F-25D8-4167-BDE5-85BBF142A488}" destId="{8B97D8AC-5074-4563-A064-F98D163CD6D7}" srcOrd="2" destOrd="0" presId="urn:microsoft.com/office/officeart/2005/8/layout/orgChart1"/>
    <dgm:cxn modelId="{DD2D387F-FA50-457E-AF63-2E09486D5E46}" type="presParOf" srcId="{24B2901B-94B5-47C9-8E09-15001B24E881}" destId="{2BD5212F-767E-4739-A5CF-1A28766C50FF}" srcOrd="2" destOrd="0" presId="urn:microsoft.com/office/officeart/2005/8/layout/orgChart1"/>
    <dgm:cxn modelId="{6EAE526B-B934-4D40-8DCA-719D786BDA27}" type="presParOf" srcId="{10972F42-E4A2-4520-9E3A-337D194B1DB0}" destId="{6CE651A8-5044-4671-88BD-689A5B3B9748}" srcOrd="6" destOrd="0" presId="urn:microsoft.com/office/officeart/2005/8/layout/orgChart1"/>
    <dgm:cxn modelId="{CD9B03BE-2D52-4685-9F09-7B21CE707690}" type="presParOf" srcId="{10972F42-E4A2-4520-9E3A-337D194B1DB0}" destId="{BEE783D1-C932-43FA-982F-2CF39CC0B42B}" srcOrd="7" destOrd="0" presId="urn:microsoft.com/office/officeart/2005/8/layout/orgChart1"/>
    <dgm:cxn modelId="{EC562693-E65D-4F43-ADB5-DEECCACFD197}" type="presParOf" srcId="{BEE783D1-C932-43FA-982F-2CF39CC0B42B}" destId="{3EAA2A70-C926-4B01-836E-E9C709CC3361}" srcOrd="0" destOrd="0" presId="urn:microsoft.com/office/officeart/2005/8/layout/orgChart1"/>
    <dgm:cxn modelId="{D01B36CE-CD3B-4962-A330-317C435A4B28}" type="presParOf" srcId="{3EAA2A70-C926-4B01-836E-E9C709CC3361}" destId="{66E13C8B-F210-4DE2-8912-1A91F912E58C}" srcOrd="0" destOrd="0" presId="urn:microsoft.com/office/officeart/2005/8/layout/orgChart1"/>
    <dgm:cxn modelId="{BD3409CC-F168-424D-96A2-5465C8F69E20}" type="presParOf" srcId="{3EAA2A70-C926-4B01-836E-E9C709CC3361}" destId="{757C0BC3-D63B-4BC5-956B-58C2C69A4D20}" srcOrd="1" destOrd="0" presId="urn:microsoft.com/office/officeart/2005/8/layout/orgChart1"/>
    <dgm:cxn modelId="{95453889-EFFE-478D-8E65-F255E2C543E2}" type="presParOf" srcId="{BEE783D1-C932-43FA-982F-2CF39CC0B42B}" destId="{FA46F879-EB69-4F86-96A0-9A6697A50159}" srcOrd="1" destOrd="0" presId="urn:microsoft.com/office/officeart/2005/8/layout/orgChart1"/>
    <dgm:cxn modelId="{4B9F0F33-B3FC-4F57-9FF8-3EF1D7CC56A6}" type="presParOf" srcId="{BEE783D1-C932-43FA-982F-2CF39CC0B42B}" destId="{23BD3E40-7B08-400F-A5FF-2A243374D724}" srcOrd="2" destOrd="0" presId="urn:microsoft.com/office/officeart/2005/8/layout/orgChart1"/>
    <dgm:cxn modelId="{EF8E76BE-1FCE-413C-AC49-0DDA7F0687F7}" type="presParOf" srcId="{10972F42-E4A2-4520-9E3A-337D194B1DB0}" destId="{3FBBE74B-5F6F-467A-9567-0054A124FE3A}" srcOrd="8" destOrd="0" presId="urn:microsoft.com/office/officeart/2005/8/layout/orgChart1"/>
    <dgm:cxn modelId="{BDA2C804-ED82-47D8-8CE9-845DEA215C0A}" type="presParOf" srcId="{10972F42-E4A2-4520-9E3A-337D194B1DB0}" destId="{29C94AF0-FA11-4EC6-B63E-2B24E846DD89}" srcOrd="9" destOrd="0" presId="urn:microsoft.com/office/officeart/2005/8/layout/orgChart1"/>
    <dgm:cxn modelId="{FE2BD86B-E2FA-4DF7-BD20-0E6198634946}" type="presParOf" srcId="{29C94AF0-FA11-4EC6-B63E-2B24E846DD89}" destId="{4F7503D4-8985-47E4-9E9B-7555D3F7E8D0}" srcOrd="0" destOrd="0" presId="urn:microsoft.com/office/officeart/2005/8/layout/orgChart1"/>
    <dgm:cxn modelId="{B5DF2FCF-CE8A-4672-91D3-AE09822F53A1}" type="presParOf" srcId="{4F7503D4-8985-47E4-9E9B-7555D3F7E8D0}" destId="{DA51161A-D828-40DD-8AA6-19D56767E623}" srcOrd="0" destOrd="0" presId="urn:microsoft.com/office/officeart/2005/8/layout/orgChart1"/>
    <dgm:cxn modelId="{70714895-13D9-460D-B979-D9CC8807645D}" type="presParOf" srcId="{4F7503D4-8985-47E4-9E9B-7555D3F7E8D0}" destId="{082A6DBE-B2A4-4F24-80A3-9C26E27B9196}" srcOrd="1" destOrd="0" presId="urn:microsoft.com/office/officeart/2005/8/layout/orgChart1"/>
    <dgm:cxn modelId="{A80EA595-69DD-4D71-B514-C1C227CCC48E}" type="presParOf" srcId="{29C94AF0-FA11-4EC6-B63E-2B24E846DD89}" destId="{9F76969C-F708-4C31-AD14-DFE962F87835}" srcOrd="1" destOrd="0" presId="urn:microsoft.com/office/officeart/2005/8/layout/orgChart1"/>
    <dgm:cxn modelId="{D75A235C-75D9-4B1E-887D-A45B15BEEC63}" type="presParOf" srcId="{29C94AF0-FA11-4EC6-B63E-2B24E846DD89}" destId="{C337071A-0AF8-4139-931F-FEC268DA2864}" srcOrd="2" destOrd="0" presId="urn:microsoft.com/office/officeart/2005/8/layout/orgChart1"/>
    <dgm:cxn modelId="{86680C39-098B-453C-BDF5-52762B2B555E}" type="presParOf" srcId="{806C69C5-155F-472D-8491-BCC52A16827D}" destId="{53C39CD1-18EA-424B-A7BF-0AD9EB897C1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E2505B-E898-479B-A61B-DB77FD4D570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4CD4944-0CB7-46BC-9C49-549E5F9D0E1A}">
      <dgm:prSet/>
      <dgm:spPr/>
      <dgm:t>
        <a:bodyPr/>
        <a:lstStyle/>
        <a:p>
          <a:r>
            <a:rPr lang="en-US"/>
            <a:t>System Image Backup</a:t>
          </a:r>
        </a:p>
      </dgm:t>
    </dgm:pt>
    <dgm:pt modelId="{894AE7D5-8D67-490D-9472-09DE195C1BA9}" type="parTrans" cxnId="{733A4ACE-1428-466F-ABE2-95DF1402AAF4}">
      <dgm:prSet/>
      <dgm:spPr/>
      <dgm:t>
        <a:bodyPr/>
        <a:lstStyle/>
        <a:p>
          <a:endParaRPr lang="en-US"/>
        </a:p>
      </dgm:t>
    </dgm:pt>
    <dgm:pt modelId="{CDB061E2-727B-4BAB-9404-F54D1BD875D8}" type="sibTrans" cxnId="{733A4ACE-1428-466F-ABE2-95DF1402AAF4}">
      <dgm:prSet/>
      <dgm:spPr/>
      <dgm:t>
        <a:bodyPr/>
        <a:lstStyle/>
        <a:p>
          <a:endParaRPr lang="en-US"/>
        </a:p>
      </dgm:t>
    </dgm:pt>
    <dgm:pt modelId="{B25B732C-5AF6-4AB6-9478-48D07696A13F}">
      <dgm:prSet/>
      <dgm:spPr/>
      <dgm:t>
        <a:bodyPr/>
        <a:lstStyle/>
        <a:p>
          <a:r>
            <a:rPr lang="en-US"/>
            <a:t>File History</a:t>
          </a:r>
        </a:p>
      </dgm:t>
    </dgm:pt>
    <dgm:pt modelId="{5846FFD3-F802-4B7C-9A1E-25227E6CF31D}" type="parTrans" cxnId="{A2BD3E3B-E822-4433-959B-9D416FBBEDFF}">
      <dgm:prSet/>
      <dgm:spPr/>
      <dgm:t>
        <a:bodyPr/>
        <a:lstStyle/>
        <a:p>
          <a:endParaRPr lang="en-US"/>
        </a:p>
      </dgm:t>
    </dgm:pt>
    <dgm:pt modelId="{DEC7C580-6484-44DA-8BFB-2BF7B3CB6EEE}" type="sibTrans" cxnId="{A2BD3E3B-E822-4433-959B-9D416FBBEDFF}">
      <dgm:prSet/>
      <dgm:spPr/>
      <dgm:t>
        <a:bodyPr/>
        <a:lstStyle/>
        <a:p>
          <a:endParaRPr lang="en-US"/>
        </a:p>
      </dgm:t>
    </dgm:pt>
    <dgm:pt modelId="{9D4EBCBF-7F8A-4254-B8FD-8B61DF3DEC98}">
      <dgm:prSet/>
      <dgm:spPr/>
      <dgm:t>
        <a:bodyPr/>
        <a:lstStyle/>
        <a:p>
          <a:r>
            <a:rPr lang="en-US"/>
            <a:t>System Restore</a:t>
          </a:r>
        </a:p>
      </dgm:t>
    </dgm:pt>
    <dgm:pt modelId="{C78A1A0A-730C-4A53-83B1-5AE4FD0D5488}" type="parTrans" cxnId="{4F3A0960-FDBF-4030-A05E-E12B9E21DA21}">
      <dgm:prSet/>
      <dgm:spPr/>
      <dgm:t>
        <a:bodyPr/>
        <a:lstStyle/>
        <a:p>
          <a:endParaRPr lang="en-US"/>
        </a:p>
      </dgm:t>
    </dgm:pt>
    <dgm:pt modelId="{7115E8A6-9576-4010-8E9A-682853A83CF9}" type="sibTrans" cxnId="{4F3A0960-FDBF-4030-A05E-E12B9E21DA21}">
      <dgm:prSet/>
      <dgm:spPr/>
      <dgm:t>
        <a:bodyPr/>
        <a:lstStyle/>
        <a:p>
          <a:endParaRPr lang="en-US"/>
        </a:p>
      </dgm:t>
    </dgm:pt>
    <dgm:pt modelId="{E3CF4CF3-9171-4407-902F-99943CB3AA65}">
      <dgm:prSet/>
      <dgm:spPr/>
      <dgm:t>
        <a:bodyPr/>
        <a:lstStyle/>
        <a:p>
          <a:r>
            <a:rPr lang="en-US"/>
            <a:t>Previous Version(Shadow Copy)</a:t>
          </a:r>
        </a:p>
      </dgm:t>
    </dgm:pt>
    <dgm:pt modelId="{ACEBB8B8-CE4E-4021-961E-15C6C6FC5F9B}" type="parTrans" cxnId="{8166EA4B-BEBF-48D5-8B6B-6F5827B28983}">
      <dgm:prSet/>
      <dgm:spPr/>
      <dgm:t>
        <a:bodyPr/>
        <a:lstStyle/>
        <a:p>
          <a:endParaRPr lang="en-US"/>
        </a:p>
      </dgm:t>
    </dgm:pt>
    <dgm:pt modelId="{AB825193-DD2C-487A-B739-54BC0D24F74A}" type="sibTrans" cxnId="{8166EA4B-BEBF-48D5-8B6B-6F5827B28983}">
      <dgm:prSet/>
      <dgm:spPr/>
      <dgm:t>
        <a:bodyPr/>
        <a:lstStyle/>
        <a:p>
          <a:endParaRPr lang="en-US"/>
        </a:p>
      </dgm:t>
    </dgm:pt>
    <dgm:pt modelId="{4BD22267-C5BD-4AE9-93C2-DC81C7EF2A28}" type="pres">
      <dgm:prSet presAssocID="{CCE2505B-E898-479B-A61B-DB77FD4D5708}" presName="root" presStyleCnt="0">
        <dgm:presLayoutVars>
          <dgm:dir/>
          <dgm:resizeHandles val="exact"/>
        </dgm:presLayoutVars>
      </dgm:prSet>
      <dgm:spPr/>
    </dgm:pt>
    <dgm:pt modelId="{43B671AA-F277-4122-800A-8A050F738E93}" type="pres">
      <dgm:prSet presAssocID="{54CD4944-0CB7-46BC-9C49-549E5F9D0E1A}" presName="compNode" presStyleCnt="0"/>
      <dgm:spPr/>
    </dgm:pt>
    <dgm:pt modelId="{91EE8422-A5ED-45DD-99BA-DDA9C8522F2A}" type="pres">
      <dgm:prSet presAssocID="{54CD4944-0CB7-46BC-9C49-549E5F9D0E1A}" presName="bgRect" presStyleLbl="bgShp" presStyleIdx="0" presStyleCnt="4"/>
      <dgm:spPr/>
    </dgm:pt>
    <dgm:pt modelId="{60EE9DB0-DD74-439C-B680-5FFF573F7C86}" type="pres">
      <dgm:prSet presAssocID="{54CD4944-0CB7-46BC-9C49-549E5F9D0E1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era"/>
        </a:ext>
      </dgm:extLst>
    </dgm:pt>
    <dgm:pt modelId="{EE026E0E-1B7D-4D2F-8E29-330C1E536B1C}" type="pres">
      <dgm:prSet presAssocID="{54CD4944-0CB7-46BC-9C49-549E5F9D0E1A}" presName="spaceRect" presStyleCnt="0"/>
      <dgm:spPr/>
    </dgm:pt>
    <dgm:pt modelId="{D29352C6-60D7-4E70-BEA8-60AB165269AD}" type="pres">
      <dgm:prSet presAssocID="{54CD4944-0CB7-46BC-9C49-549E5F9D0E1A}" presName="parTx" presStyleLbl="revTx" presStyleIdx="0" presStyleCnt="4">
        <dgm:presLayoutVars>
          <dgm:chMax val="0"/>
          <dgm:chPref val="0"/>
        </dgm:presLayoutVars>
      </dgm:prSet>
      <dgm:spPr/>
    </dgm:pt>
    <dgm:pt modelId="{25D2666E-ADA1-4AB9-8266-5EA92CB6B75C}" type="pres">
      <dgm:prSet presAssocID="{CDB061E2-727B-4BAB-9404-F54D1BD875D8}" presName="sibTrans" presStyleCnt="0"/>
      <dgm:spPr/>
    </dgm:pt>
    <dgm:pt modelId="{54481C04-AEB0-4953-99C9-E1CB709AB7FC}" type="pres">
      <dgm:prSet presAssocID="{B25B732C-5AF6-4AB6-9478-48D07696A13F}" presName="compNode" presStyleCnt="0"/>
      <dgm:spPr/>
    </dgm:pt>
    <dgm:pt modelId="{6325291F-D8CF-4AA3-868F-DD17882A1E5A}" type="pres">
      <dgm:prSet presAssocID="{B25B732C-5AF6-4AB6-9478-48D07696A13F}" presName="bgRect" presStyleLbl="bgShp" presStyleIdx="1" presStyleCnt="4"/>
      <dgm:spPr/>
    </dgm:pt>
    <dgm:pt modelId="{91237B21-6CC5-4B5D-95F4-668786389CB6}" type="pres">
      <dgm:prSet presAssocID="{B25B732C-5AF6-4AB6-9478-48D07696A1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409A6B1C-75CE-4CA9-8AFD-C48EB18905D5}" type="pres">
      <dgm:prSet presAssocID="{B25B732C-5AF6-4AB6-9478-48D07696A13F}" presName="spaceRect" presStyleCnt="0"/>
      <dgm:spPr/>
    </dgm:pt>
    <dgm:pt modelId="{F405F9D3-803C-45AF-8A5A-1F60D9613560}" type="pres">
      <dgm:prSet presAssocID="{B25B732C-5AF6-4AB6-9478-48D07696A13F}" presName="parTx" presStyleLbl="revTx" presStyleIdx="1" presStyleCnt="4">
        <dgm:presLayoutVars>
          <dgm:chMax val="0"/>
          <dgm:chPref val="0"/>
        </dgm:presLayoutVars>
      </dgm:prSet>
      <dgm:spPr/>
    </dgm:pt>
    <dgm:pt modelId="{D9E26993-B4E2-495C-8C51-961A419F4BC0}" type="pres">
      <dgm:prSet presAssocID="{DEC7C580-6484-44DA-8BFB-2BF7B3CB6EEE}" presName="sibTrans" presStyleCnt="0"/>
      <dgm:spPr/>
    </dgm:pt>
    <dgm:pt modelId="{2B8B12DC-50F6-4EA6-A293-07FAC276ABAF}" type="pres">
      <dgm:prSet presAssocID="{9D4EBCBF-7F8A-4254-B8FD-8B61DF3DEC98}" presName="compNode" presStyleCnt="0"/>
      <dgm:spPr/>
    </dgm:pt>
    <dgm:pt modelId="{49880A36-D7F9-4D49-B666-98868207F971}" type="pres">
      <dgm:prSet presAssocID="{9D4EBCBF-7F8A-4254-B8FD-8B61DF3DEC98}" presName="bgRect" presStyleLbl="bgShp" presStyleIdx="2" presStyleCnt="4"/>
      <dgm:spPr/>
    </dgm:pt>
    <dgm:pt modelId="{938A8010-7FC6-4A44-BC8F-10F6841CD539}" type="pres">
      <dgm:prSet presAssocID="{9D4EBCBF-7F8A-4254-B8FD-8B61DF3DEC9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eat"/>
        </a:ext>
      </dgm:extLst>
    </dgm:pt>
    <dgm:pt modelId="{13A7E92A-8518-4365-BDE9-615B3D2803B1}" type="pres">
      <dgm:prSet presAssocID="{9D4EBCBF-7F8A-4254-B8FD-8B61DF3DEC98}" presName="spaceRect" presStyleCnt="0"/>
      <dgm:spPr/>
    </dgm:pt>
    <dgm:pt modelId="{C69934CE-2205-4F0E-A523-A591B690D47A}" type="pres">
      <dgm:prSet presAssocID="{9D4EBCBF-7F8A-4254-B8FD-8B61DF3DEC98}" presName="parTx" presStyleLbl="revTx" presStyleIdx="2" presStyleCnt="4">
        <dgm:presLayoutVars>
          <dgm:chMax val="0"/>
          <dgm:chPref val="0"/>
        </dgm:presLayoutVars>
      </dgm:prSet>
      <dgm:spPr/>
    </dgm:pt>
    <dgm:pt modelId="{7F3DF912-8D8D-443B-AA17-88FFB3AD882E}" type="pres">
      <dgm:prSet presAssocID="{7115E8A6-9576-4010-8E9A-682853A83CF9}" presName="sibTrans" presStyleCnt="0"/>
      <dgm:spPr/>
    </dgm:pt>
    <dgm:pt modelId="{1C2824B9-2433-4C74-AAF6-B59B56685188}" type="pres">
      <dgm:prSet presAssocID="{E3CF4CF3-9171-4407-902F-99943CB3AA65}" presName="compNode" presStyleCnt="0"/>
      <dgm:spPr/>
    </dgm:pt>
    <dgm:pt modelId="{46E9AF47-8BF3-4AB4-BC1E-0CF25DE7E408}" type="pres">
      <dgm:prSet presAssocID="{E3CF4CF3-9171-4407-902F-99943CB3AA65}" presName="bgRect" presStyleLbl="bgShp" presStyleIdx="3" presStyleCnt="4"/>
      <dgm:spPr/>
    </dgm:pt>
    <dgm:pt modelId="{51CD834D-D795-493F-B83A-501CEDD49A19}" type="pres">
      <dgm:prSet presAssocID="{E3CF4CF3-9171-4407-902F-99943CB3AA6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ject"/>
        </a:ext>
      </dgm:extLst>
    </dgm:pt>
    <dgm:pt modelId="{49CCFFCA-848A-4947-A1F6-A720712D4A90}" type="pres">
      <dgm:prSet presAssocID="{E3CF4CF3-9171-4407-902F-99943CB3AA65}" presName="spaceRect" presStyleCnt="0"/>
      <dgm:spPr/>
    </dgm:pt>
    <dgm:pt modelId="{A0016379-82BD-4713-B02D-63C6DD72F2C5}" type="pres">
      <dgm:prSet presAssocID="{E3CF4CF3-9171-4407-902F-99943CB3AA65}" presName="parTx" presStyleLbl="revTx" presStyleIdx="3" presStyleCnt="4">
        <dgm:presLayoutVars>
          <dgm:chMax val="0"/>
          <dgm:chPref val="0"/>
        </dgm:presLayoutVars>
      </dgm:prSet>
      <dgm:spPr/>
    </dgm:pt>
  </dgm:ptLst>
  <dgm:cxnLst>
    <dgm:cxn modelId="{B9E40F12-DE78-4D33-B5F0-EF34F1C01823}" type="presOf" srcId="{CCE2505B-E898-479B-A61B-DB77FD4D5708}" destId="{4BD22267-C5BD-4AE9-93C2-DC81C7EF2A28}" srcOrd="0" destOrd="0" presId="urn:microsoft.com/office/officeart/2018/2/layout/IconVerticalSolidList"/>
    <dgm:cxn modelId="{D81EC134-D77E-43DE-BF6B-E3A6D6A832EE}" type="presOf" srcId="{9D4EBCBF-7F8A-4254-B8FD-8B61DF3DEC98}" destId="{C69934CE-2205-4F0E-A523-A591B690D47A}" srcOrd="0" destOrd="0" presId="urn:microsoft.com/office/officeart/2018/2/layout/IconVerticalSolidList"/>
    <dgm:cxn modelId="{FFCBBB37-6F54-484A-BFE3-8B1D2C67CFFD}" type="presOf" srcId="{B25B732C-5AF6-4AB6-9478-48D07696A13F}" destId="{F405F9D3-803C-45AF-8A5A-1F60D9613560}" srcOrd="0" destOrd="0" presId="urn:microsoft.com/office/officeart/2018/2/layout/IconVerticalSolidList"/>
    <dgm:cxn modelId="{A2BD3E3B-E822-4433-959B-9D416FBBEDFF}" srcId="{CCE2505B-E898-479B-A61B-DB77FD4D5708}" destId="{B25B732C-5AF6-4AB6-9478-48D07696A13F}" srcOrd="1" destOrd="0" parTransId="{5846FFD3-F802-4B7C-9A1E-25227E6CF31D}" sibTransId="{DEC7C580-6484-44DA-8BFB-2BF7B3CB6EEE}"/>
    <dgm:cxn modelId="{4F3A0960-FDBF-4030-A05E-E12B9E21DA21}" srcId="{CCE2505B-E898-479B-A61B-DB77FD4D5708}" destId="{9D4EBCBF-7F8A-4254-B8FD-8B61DF3DEC98}" srcOrd="2" destOrd="0" parTransId="{C78A1A0A-730C-4A53-83B1-5AE4FD0D5488}" sibTransId="{7115E8A6-9576-4010-8E9A-682853A83CF9}"/>
    <dgm:cxn modelId="{9BFD3144-E3BC-49A2-A6CF-C1EEDC362491}" type="presOf" srcId="{E3CF4CF3-9171-4407-902F-99943CB3AA65}" destId="{A0016379-82BD-4713-B02D-63C6DD72F2C5}" srcOrd="0" destOrd="0" presId="urn:microsoft.com/office/officeart/2018/2/layout/IconVerticalSolidList"/>
    <dgm:cxn modelId="{8166EA4B-BEBF-48D5-8B6B-6F5827B28983}" srcId="{CCE2505B-E898-479B-A61B-DB77FD4D5708}" destId="{E3CF4CF3-9171-4407-902F-99943CB3AA65}" srcOrd="3" destOrd="0" parTransId="{ACEBB8B8-CE4E-4021-961E-15C6C6FC5F9B}" sibTransId="{AB825193-DD2C-487A-B739-54BC0D24F74A}"/>
    <dgm:cxn modelId="{2E23BF7C-F49C-48ED-8E89-85B195A52F0E}" type="presOf" srcId="{54CD4944-0CB7-46BC-9C49-549E5F9D0E1A}" destId="{D29352C6-60D7-4E70-BEA8-60AB165269AD}" srcOrd="0" destOrd="0" presId="urn:microsoft.com/office/officeart/2018/2/layout/IconVerticalSolidList"/>
    <dgm:cxn modelId="{733A4ACE-1428-466F-ABE2-95DF1402AAF4}" srcId="{CCE2505B-E898-479B-A61B-DB77FD4D5708}" destId="{54CD4944-0CB7-46BC-9C49-549E5F9D0E1A}" srcOrd="0" destOrd="0" parTransId="{894AE7D5-8D67-490D-9472-09DE195C1BA9}" sibTransId="{CDB061E2-727B-4BAB-9404-F54D1BD875D8}"/>
    <dgm:cxn modelId="{F81944B4-ACE4-4026-B7A0-7944EA538999}" type="presParOf" srcId="{4BD22267-C5BD-4AE9-93C2-DC81C7EF2A28}" destId="{43B671AA-F277-4122-800A-8A050F738E93}" srcOrd="0" destOrd="0" presId="urn:microsoft.com/office/officeart/2018/2/layout/IconVerticalSolidList"/>
    <dgm:cxn modelId="{81907D20-DD5D-452C-9679-B1CA267914BF}" type="presParOf" srcId="{43B671AA-F277-4122-800A-8A050F738E93}" destId="{91EE8422-A5ED-45DD-99BA-DDA9C8522F2A}" srcOrd="0" destOrd="0" presId="urn:microsoft.com/office/officeart/2018/2/layout/IconVerticalSolidList"/>
    <dgm:cxn modelId="{15E55338-DD1E-4BD1-91FA-8F9B4D6864F1}" type="presParOf" srcId="{43B671AA-F277-4122-800A-8A050F738E93}" destId="{60EE9DB0-DD74-439C-B680-5FFF573F7C86}" srcOrd="1" destOrd="0" presId="urn:microsoft.com/office/officeart/2018/2/layout/IconVerticalSolidList"/>
    <dgm:cxn modelId="{04196017-C821-442D-AEFC-69BA4F7D8C98}" type="presParOf" srcId="{43B671AA-F277-4122-800A-8A050F738E93}" destId="{EE026E0E-1B7D-4D2F-8E29-330C1E536B1C}" srcOrd="2" destOrd="0" presId="urn:microsoft.com/office/officeart/2018/2/layout/IconVerticalSolidList"/>
    <dgm:cxn modelId="{B8BBE437-208D-4C14-AE9D-B20694C95FE9}" type="presParOf" srcId="{43B671AA-F277-4122-800A-8A050F738E93}" destId="{D29352C6-60D7-4E70-BEA8-60AB165269AD}" srcOrd="3" destOrd="0" presId="urn:microsoft.com/office/officeart/2018/2/layout/IconVerticalSolidList"/>
    <dgm:cxn modelId="{240ED990-3049-48CE-BC83-2AAF80CD8B74}" type="presParOf" srcId="{4BD22267-C5BD-4AE9-93C2-DC81C7EF2A28}" destId="{25D2666E-ADA1-4AB9-8266-5EA92CB6B75C}" srcOrd="1" destOrd="0" presId="urn:microsoft.com/office/officeart/2018/2/layout/IconVerticalSolidList"/>
    <dgm:cxn modelId="{03FF3406-DAB4-4046-9292-7120E6BC58EC}" type="presParOf" srcId="{4BD22267-C5BD-4AE9-93C2-DC81C7EF2A28}" destId="{54481C04-AEB0-4953-99C9-E1CB709AB7FC}" srcOrd="2" destOrd="0" presId="urn:microsoft.com/office/officeart/2018/2/layout/IconVerticalSolidList"/>
    <dgm:cxn modelId="{2D3ED89A-F7B2-4174-8181-99A493E8EE9F}" type="presParOf" srcId="{54481C04-AEB0-4953-99C9-E1CB709AB7FC}" destId="{6325291F-D8CF-4AA3-868F-DD17882A1E5A}" srcOrd="0" destOrd="0" presId="urn:microsoft.com/office/officeart/2018/2/layout/IconVerticalSolidList"/>
    <dgm:cxn modelId="{007AA085-80A0-4123-8F0B-4FE701483F91}" type="presParOf" srcId="{54481C04-AEB0-4953-99C9-E1CB709AB7FC}" destId="{91237B21-6CC5-4B5D-95F4-668786389CB6}" srcOrd="1" destOrd="0" presId="urn:microsoft.com/office/officeart/2018/2/layout/IconVerticalSolidList"/>
    <dgm:cxn modelId="{D98ECDB4-4062-425B-A2F1-81353589DEB6}" type="presParOf" srcId="{54481C04-AEB0-4953-99C9-E1CB709AB7FC}" destId="{409A6B1C-75CE-4CA9-8AFD-C48EB18905D5}" srcOrd="2" destOrd="0" presId="urn:microsoft.com/office/officeart/2018/2/layout/IconVerticalSolidList"/>
    <dgm:cxn modelId="{D0961204-AA78-4A7B-9417-3066D494F099}" type="presParOf" srcId="{54481C04-AEB0-4953-99C9-E1CB709AB7FC}" destId="{F405F9D3-803C-45AF-8A5A-1F60D9613560}" srcOrd="3" destOrd="0" presId="urn:microsoft.com/office/officeart/2018/2/layout/IconVerticalSolidList"/>
    <dgm:cxn modelId="{708A3F82-1CEC-40F4-8E31-D4A8C6AF1FE4}" type="presParOf" srcId="{4BD22267-C5BD-4AE9-93C2-DC81C7EF2A28}" destId="{D9E26993-B4E2-495C-8C51-961A419F4BC0}" srcOrd="3" destOrd="0" presId="urn:microsoft.com/office/officeart/2018/2/layout/IconVerticalSolidList"/>
    <dgm:cxn modelId="{E0C42C5B-DFE3-47F4-89F8-3D9EA36487ED}" type="presParOf" srcId="{4BD22267-C5BD-4AE9-93C2-DC81C7EF2A28}" destId="{2B8B12DC-50F6-4EA6-A293-07FAC276ABAF}" srcOrd="4" destOrd="0" presId="urn:microsoft.com/office/officeart/2018/2/layout/IconVerticalSolidList"/>
    <dgm:cxn modelId="{4D2E2A0D-D85A-441D-8847-EA32E644C159}" type="presParOf" srcId="{2B8B12DC-50F6-4EA6-A293-07FAC276ABAF}" destId="{49880A36-D7F9-4D49-B666-98868207F971}" srcOrd="0" destOrd="0" presId="urn:microsoft.com/office/officeart/2018/2/layout/IconVerticalSolidList"/>
    <dgm:cxn modelId="{8682B2FE-1F53-4318-A52F-0790132D7A31}" type="presParOf" srcId="{2B8B12DC-50F6-4EA6-A293-07FAC276ABAF}" destId="{938A8010-7FC6-4A44-BC8F-10F6841CD539}" srcOrd="1" destOrd="0" presId="urn:microsoft.com/office/officeart/2018/2/layout/IconVerticalSolidList"/>
    <dgm:cxn modelId="{102CE5C7-78A9-4252-B63A-D001D58FA5AF}" type="presParOf" srcId="{2B8B12DC-50F6-4EA6-A293-07FAC276ABAF}" destId="{13A7E92A-8518-4365-BDE9-615B3D2803B1}" srcOrd="2" destOrd="0" presId="urn:microsoft.com/office/officeart/2018/2/layout/IconVerticalSolidList"/>
    <dgm:cxn modelId="{7305DC1E-E7E7-4429-A135-9828F99BF108}" type="presParOf" srcId="{2B8B12DC-50F6-4EA6-A293-07FAC276ABAF}" destId="{C69934CE-2205-4F0E-A523-A591B690D47A}" srcOrd="3" destOrd="0" presId="urn:microsoft.com/office/officeart/2018/2/layout/IconVerticalSolidList"/>
    <dgm:cxn modelId="{28101AD5-FABB-4292-839A-64FC94432B66}" type="presParOf" srcId="{4BD22267-C5BD-4AE9-93C2-DC81C7EF2A28}" destId="{7F3DF912-8D8D-443B-AA17-88FFB3AD882E}" srcOrd="5" destOrd="0" presId="urn:microsoft.com/office/officeart/2018/2/layout/IconVerticalSolidList"/>
    <dgm:cxn modelId="{CE98D752-EB6A-4F7F-B514-4030C1DFE224}" type="presParOf" srcId="{4BD22267-C5BD-4AE9-93C2-DC81C7EF2A28}" destId="{1C2824B9-2433-4C74-AAF6-B59B56685188}" srcOrd="6" destOrd="0" presId="urn:microsoft.com/office/officeart/2018/2/layout/IconVerticalSolidList"/>
    <dgm:cxn modelId="{0812D2A3-E04D-41A5-BD6A-D2177CA9DF4E}" type="presParOf" srcId="{1C2824B9-2433-4C74-AAF6-B59B56685188}" destId="{46E9AF47-8BF3-4AB4-BC1E-0CF25DE7E408}" srcOrd="0" destOrd="0" presId="urn:microsoft.com/office/officeart/2018/2/layout/IconVerticalSolidList"/>
    <dgm:cxn modelId="{82708117-C225-46CB-AFEF-17187955CA33}" type="presParOf" srcId="{1C2824B9-2433-4C74-AAF6-B59B56685188}" destId="{51CD834D-D795-493F-B83A-501CEDD49A19}" srcOrd="1" destOrd="0" presId="urn:microsoft.com/office/officeart/2018/2/layout/IconVerticalSolidList"/>
    <dgm:cxn modelId="{BA4ACBA0-230E-4894-8949-96DABE9488CC}" type="presParOf" srcId="{1C2824B9-2433-4C74-AAF6-B59B56685188}" destId="{49CCFFCA-848A-4947-A1F6-A720712D4A90}" srcOrd="2" destOrd="0" presId="urn:microsoft.com/office/officeart/2018/2/layout/IconVerticalSolidList"/>
    <dgm:cxn modelId="{9994371F-54F9-445D-8CAB-F8284898C925}" type="presParOf" srcId="{1C2824B9-2433-4C74-AAF6-B59B56685188}" destId="{A0016379-82BD-4713-B02D-63C6DD72F2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CFC0A-58A7-4BE8-9EB9-D1D7196398E7}">
      <dsp:nvSpPr>
        <dsp:cNvPr id="0" name=""/>
        <dsp:cNvSpPr/>
      </dsp:nvSpPr>
      <dsp:spPr>
        <a:xfrm>
          <a:off x="0" y="701449"/>
          <a:ext cx="5115491" cy="17105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 wildcard for one character</a:t>
          </a:r>
        </a:p>
      </dsp:txBody>
      <dsp:txXfrm>
        <a:off x="83502" y="784951"/>
        <a:ext cx="4948487" cy="1543536"/>
      </dsp:txXfrm>
    </dsp:sp>
    <dsp:sp modelId="{821B9C4A-15BA-4D23-B52B-4A447F849F63}">
      <dsp:nvSpPr>
        <dsp:cNvPr id="0" name=""/>
        <dsp:cNvSpPr/>
      </dsp:nvSpPr>
      <dsp:spPr>
        <a:xfrm>
          <a:off x="0" y="2535829"/>
          <a:ext cx="5115491" cy="171054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 wildcard for one or more characters.</a:t>
          </a:r>
        </a:p>
      </dsp:txBody>
      <dsp:txXfrm>
        <a:off x="83502" y="2619331"/>
        <a:ext cx="4948487" cy="1543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382A9-7D87-4330-B9F8-E3A3DF4A943A}">
      <dsp:nvSpPr>
        <dsp:cNvPr id="0" name=""/>
        <dsp:cNvSpPr/>
      </dsp:nvSpPr>
      <dsp:spPr>
        <a:xfrm>
          <a:off x="0" y="3027"/>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C779B41-A748-499C-A3C8-778836E62401}">
      <dsp:nvSpPr>
        <dsp:cNvPr id="0" name=""/>
        <dsp:cNvSpPr/>
      </dsp:nvSpPr>
      <dsp:spPr>
        <a:xfrm>
          <a:off x="0" y="3027"/>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Assoc</a:t>
          </a:r>
          <a:r>
            <a:rPr lang="en-US" sz="2800" b="1" kern="1200" dirty="0"/>
            <a:t>: </a:t>
          </a:r>
          <a:r>
            <a:rPr lang="en-US" sz="2800" kern="1200" dirty="0"/>
            <a:t>View links to file types</a:t>
          </a:r>
          <a:r>
            <a:rPr lang="en-US" sz="2800" b="1" kern="1200" dirty="0"/>
            <a:t> </a:t>
          </a:r>
          <a:r>
            <a:rPr lang="en-US" sz="2800" b="1" kern="1200" dirty="0">
              <a:solidFill>
                <a:srgbClr val="7030A0"/>
              </a:solidFill>
            </a:rPr>
            <a:t>( </a:t>
          </a:r>
          <a:r>
            <a:rPr lang="en-US" sz="2800" kern="1200" dirty="0">
              <a:solidFill>
                <a:srgbClr val="7030A0"/>
              </a:solidFill>
            </a:rPr>
            <a:t>Assoc)</a:t>
          </a:r>
        </a:p>
      </dsp:txBody>
      <dsp:txXfrm>
        <a:off x="0" y="3027"/>
        <a:ext cx="11925300" cy="563156"/>
      </dsp:txXfrm>
    </dsp:sp>
    <dsp:sp modelId="{DCFB03A9-7CD1-421D-B4A3-5B2844DADC67}">
      <dsp:nvSpPr>
        <dsp:cNvPr id="0" name=""/>
        <dsp:cNvSpPr/>
      </dsp:nvSpPr>
      <dsp:spPr>
        <a:xfrm>
          <a:off x="0" y="566184"/>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EA60FC3-8D70-460B-A838-54823FBF9905}">
      <dsp:nvSpPr>
        <dsp:cNvPr id="0" name=""/>
        <dsp:cNvSpPr/>
      </dsp:nvSpPr>
      <dsp:spPr>
        <a:xfrm>
          <a:off x="0" y="566184"/>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err="1">
              <a:solidFill>
                <a:srgbClr val="C00000"/>
              </a:solidFill>
              <a:latin typeface="Aptos" panose="02110004020202020204"/>
              <a:ea typeface="+mn-ea"/>
              <a:cs typeface="+mn-cs"/>
            </a:rPr>
            <a:t>Attrib</a:t>
          </a:r>
          <a:r>
            <a:rPr lang="en-US" sz="3500" kern="1200" dirty="0"/>
            <a:t>: </a:t>
          </a:r>
          <a:r>
            <a:rPr lang="en-US" sz="2800" kern="1200" dirty="0">
              <a:latin typeface="Aptos" panose="02110004020202020204"/>
              <a:ea typeface="+mn-ea"/>
              <a:cs typeface="+mn-cs"/>
            </a:rPr>
            <a:t>Change the file properties to hidden or visible</a:t>
          </a:r>
          <a:r>
            <a:rPr lang="ar-EG" sz="2800" kern="1200" dirty="0">
              <a:latin typeface="Aptos" panose="02110004020202020204"/>
              <a:ea typeface="+mn-ea"/>
              <a:cs typeface="+mn-cs"/>
            </a:rPr>
            <a:t> </a:t>
          </a:r>
          <a:r>
            <a:rPr lang="en-US" sz="2800" kern="1200" dirty="0">
              <a:latin typeface="Aptos" panose="02110004020202020204"/>
              <a:ea typeface="+mn-ea"/>
              <a:cs typeface="+mn-cs"/>
            </a:rPr>
            <a:t> </a:t>
          </a:r>
          <a:r>
            <a:rPr lang="en-US" sz="2800" b="1" kern="1200" dirty="0">
              <a:solidFill>
                <a:srgbClr val="7030A0"/>
              </a:solidFill>
              <a:latin typeface="Aptos" panose="02110004020202020204"/>
              <a:ea typeface="+mn-ea"/>
              <a:cs typeface="+mn-cs"/>
            </a:rPr>
            <a:t>(</a:t>
          </a:r>
          <a:r>
            <a:rPr lang="en-US" sz="2800" b="1" kern="1200" dirty="0" err="1">
              <a:solidFill>
                <a:srgbClr val="7030A0"/>
              </a:solidFill>
              <a:latin typeface="Aptos" panose="02110004020202020204"/>
              <a:ea typeface="+mn-ea"/>
              <a:cs typeface="+mn-cs"/>
            </a:rPr>
            <a:t>attrib</a:t>
          </a:r>
          <a:r>
            <a:rPr lang="en-US" sz="2800" b="1" kern="1200" dirty="0">
              <a:solidFill>
                <a:srgbClr val="7030A0"/>
              </a:solidFill>
              <a:latin typeface="Aptos" panose="02110004020202020204"/>
              <a:ea typeface="+mn-ea"/>
              <a:cs typeface="+mn-cs"/>
            </a:rPr>
            <a:t> +-h file.txt) </a:t>
          </a:r>
        </a:p>
      </dsp:txBody>
      <dsp:txXfrm>
        <a:off x="0" y="566184"/>
        <a:ext cx="11925300" cy="563156"/>
      </dsp:txXfrm>
    </dsp:sp>
    <dsp:sp modelId="{E56DA004-E3C3-4FDC-AC93-A8A7A0A22FCF}">
      <dsp:nvSpPr>
        <dsp:cNvPr id="0" name=""/>
        <dsp:cNvSpPr/>
      </dsp:nvSpPr>
      <dsp:spPr>
        <a:xfrm>
          <a:off x="0" y="1129340"/>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346AEB-9A94-4581-87E2-83CDDFCD04F2}">
      <dsp:nvSpPr>
        <dsp:cNvPr id="0" name=""/>
        <dsp:cNvSpPr/>
      </dsp:nvSpPr>
      <dsp:spPr>
        <a:xfrm>
          <a:off x="0" y="1129340"/>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Dir</a:t>
          </a:r>
          <a:r>
            <a:rPr lang="en-US" sz="3500" b="1" kern="1200" dirty="0"/>
            <a:t>: </a:t>
          </a:r>
          <a:r>
            <a:rPr lang="en-US" sz="2800" kern="1200" dirty="0">
              <a:latin typeface="Aptos" panose="02110004020202020204"/>
              <a:ea typeface="+mn-ea"/>
              <a:cs typeface="+mn-cs"/>
            </a:rPr>
            <a:t>Displays a list of files and folders in the current directory </a:t>
          </a:r>
        </a:p>
      </dsp:txBody>
      <dsp:txXfrm>
        <a:off x="0" y="1129340"/>
        <a:ext cx="11925300" cy="563156"/>
      </dsp:txXfrm>
    </dsp:sp>
    <dsp:sp modelId="{848BEA23-A2FF-45C6-B896-70FA0860CCC0}">
      <dsp:nvSpPr>
        <dsp:cNvPr id="0" name=""/>
        <dsp:cNvSpPr/>
      </dsp:nvSpPr>
      <dsp:spPr>
        <a:xfrm>
          <a:off x="0" y="1692496"/>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6832B2E-05BE-45C8-9F74-30288701D88C}">
      <dsp:nvSpPr>
        <dsp:cNvPr id="0" name=""/>
        <dsp:cNvSpPr/>
      </dsp:nvSpPr>
      <dsp:spPr>
        <a:xfrm>
          <a:off x="0" y="1692496"/>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Cd</a:t>
          </a:r>
          <a:r>
            <a:rPr lang="en-US" sz="3500" b="1" kern="1200" dirty="0"/>
            <a:t>: </a:t>
          </a:r>
          <a:r>
            <a:rPr lang="en-US" sz="2800" kern="1200" dirty="0">
              <a:latin typeface="Aptos" panose="02110004020202020204"/>
              <a:ea typeface="+mn-ea"/>
              <a:cs typeface="+mn-cs"/>
            </a:rPr>
            <a:t>Change the current directory  </a:t>
          </a:r>
          <a:r>
            <a:rPr lang="en-US" sz="2800" b="1" kern="1200" dirty="0">
              <a:solidFill>
                <a:srgbClr val="7030A0"/>
              </a:solidFill>
              <a:latin typeface="Aptos" panose="02110004020202020204"/>
              <a:ea typeface="+mn-ea"/>
              <a:cs typeface="+mn-cs"/>
            </a:rPr>
            <a:t>(cd C:\Windows\System32)</a:t>
          </a:r>
        </a:p>
      </dsp:txBody>
      <dsp:txXfrm>
        <a:off x="0" y="1692496"/>
        <a:ext cx="11925300" cy="563156"/>
      </dsp:txXfrm>
    </dsp:sp>
    <dsp:sp modelId="{108088D9-F17A-4DDD-86B3-116722478F10}">
      <dsp:nvSpPr>
        <dsp:cNvPr id="0" name=""/>
        <dsp:cNvSpPr/>
      </dsp:nvSpPr>
      <dsp:spPr>
        <a:xfrm>
          <a:off x="0" y="2255653"/>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F093013-1226-46BE-9362-B14DF4A9E778}">
      <dsp:nvSpPr>
        <dsp:cNvPr id="0" name=""/>
        <dsp:cNvSpPr/>
      </dsp:nvSpPr>
      <dsp:spPr>
        <a:xfrm>
          <a:off x="0" y="2255653"/>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err="1">
              <a:solidFill>
                <a:srgbClr val="C00000"/>
              </a:solidFill>
              <a:latin typeface="Aptos" panose="02110004020202020204"/>
              <a:ea typeface="+mn-ea"/>
              <a:cs typeface="+mn-cs"/>
            </a:rPr>
            <a:t>Mkdir</a:t>
          </a:r>
          <a:r>
            <a:rPr lang="en-US" sz="4000" b="1" kern="1200" dirty="0"/>
            <a:t>: </a:t>
          </a:r>
          <a:r>
            <a:rPr lang="en-US" sz="2800" kern="1200" dirty="0">
              <a:latin typeface="Aptos" panose="02110004020202020204"/>
              <a:ea typeface="+mn-ea"/>
              <a:cs typeface="+mn-cs"/>
            </a:rPr>
            <a:t>Create a new folder  (</a:t>
          </a:r>
          <a:r>
            <a:rPr lang="en-US" sz="2800" b="1" kern="1200" dirty="0" err="1">
              <a:solidFill>
                <a:srgbClr val="7030A0"/>
              </a:solidFill>
              <a:latin typeface="Aptos" panose="02110004020202020204"/>
              <a:ea typeface="+mn-ea"/>
              <a:cs typeface="+mn-cs"/>
            </a:rPr>
            <a:t>mkdir</a:t>
          </a:r>
          <a:r>
            <a:rPr lang="en-US" sz="2800" b="1" kern="1200" dirty="0">
              <a:solidFill>
                <a:srgbClr val="7030A0"/>
              </a:solidFill>
              <a:latin typeface="Aptos" panose="02110004020202020204"/>
              <a:ea typeface="+mn-ea"/>
              <a:cs typeface="+mn-cs"/>
            </a:rPr>
            <a:t> New Folder)</a:t>
          </a:r>
        </a:p>
      </dsp:txBody>
      <dsp:txXfrm>
        <a:off x="0" y="2255653"/>
        <a:ext cx="11925300" cy="563156"/>
      </dsp:txXfrm>
    </dsp:sp>
    <dsp:sp modelId="{43D2C906-B8A9-4C69-BA86-E565665D4651}">
      <dsp:nvSpPr>
        <dsp:cNvPr id="0" name=""/>
        <dsp:cNvSpPr/>
      </dsp:nvSpPr>
      <dsp:spPr>
        <a:xfrm>
          <a:off x="0" y="2818809"/>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3B8AFBA-DED5-4C54-91F4-AA11DE66132B}">
      <dsp:nvSpPr>
        <dsp:cNvPr id="0" name=""/>
        <dsp:cNvSpPr/>
      </dsp:nvSpPr>
      <dsp:spPr>
        <a:xfrm>
          <a:off x="0" y="2818809"/>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err="1">
              <a:solidFill>
                <a:srgbClr val="C00000"/>
              </a:solidFill>
              <a:latin typeface="Aptos" panose="02110004020202020204"/>
              <a:ea typeface="+mn-ea"/>
              <a:cs typeface="+mn-cs"/>
            </a:rPr>
            <a:t>Rmdir</a:t>
          </a:r>
          <a:r>
            <a:rPr lang="en-US" sz="4000" b="1" kern="1200" dirty="0"/>
            <a:t>: </a:t>
          </a:r>
          <a:r>
            <a:rPr lang="en-US" sz="2800" kern="1200" dirty="0">
              <a:latin typeface="Aptos" panose="02110004020202020204"/>
              <a:ea typeface="+mn-ea"/>
              <a:cs typeface="+mn-cs"/>
            </a:rPr>
            <a:t>Delete an empty folder &gt; (</a:t>
          </a:r>
          <a:r>
            <a:rPr lang="en-US" sz="2800" b="1" kern="1200" dirty="0" err="1">
              <a:solidFill>
                <a:srgbClr val="7030A0"/>
              </a:solidFill>
              <a:latin typeface="Aptos" panose="02110004020202020204"/>
              <a:ea typeface="+mn-ea"/>
              <a:cs typeface="+mn-cs"/>
            </a:rPr>
            <a:t>rmdir</a:t>
          </a:r>
          <a:r>
            <a:rPr lang="en-US" sz="2800" b="1" kern="1200" dirty="0">
              <a:solidFill>
                <a:srgbClr val="7030A0"/>
              </a:solidFill>
              <a:latin typeface="Aptos" panose="02110004020202020204"/>
              <a:ea typeface="+mn-ea"/>
              <a:cs typeface="+mn-cs"/>
            </a:rPr>
            <a:t> Old Folder) </a:t>
          </a:r>
        </a:p>
      </dsp:txBody>
      <dsp:txXfrm>
        <a:off x="0" y="2818809"/>
        <a:ext cx="11925300" cy="563156"/>
      </dsp:txXfrm>
    </dsp:sp>
    <dsp:sp modelId="{A051BA5C-8526-4AFE-9DFD-BF3CDB4785B5}">
      <dsp:nvSpPr>
        <dsp:cNvPr id="0" name=""/>
        <dsp:cNvSpPr/>
      </dsp:nvSpPr>
      <dsp:spPr>
        <a:xfrm>
          <a:off x="0" y="3381965"/>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22E9089-0347-4C0A-A183-656CAB30F81A}">
      <dsp:nvSpPr>
        <dsp:cNvPr id="0" name=""/>
        <dsp:cNvSpPr/>
      </dsp:nvSpPr>
      <dsp:spPr>
        <a:xfrm>
          <a:off x="0" y="3381965"/>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Del</a:t>
          </a:r>
          <a:r>
            <a:rPr lang="en-US" sz="4000" b="1" kern="1200" dirty="0"/>
            <a:t>:</a:t>
          </a:r>
          <a:r>
            <a:rPr lang="en-US" sz="4000" kern="1200" dirty="0"/>
            <a:t> </a:t>
          </a:r>
          <a:r>
            <a:rPr lang="en-US" sz="2800" kern="1200" dirty="0">
              <a:latin typeface="Aptos" panose="02110004020202020204"/>
              <a:ea typeface="+mn-ea"/>
              <a:cs typeface="+mn-cs"/>
            </a:rPr>
            <a:t>Delete a file or files &gt; (</a:t>
          </a:r>
          <a:r>
            <a:rPr lang="en-US" sz="2800" b="1" kern="1200" dirty="0">
              <a:solidFill>
                <a:srgbClr val="7030A0"/>
              </a:solidFill>
              <a:latin typeface="Aptos" panose="02110004020202020204"/>
              <a:ea typeface="+mn-ea"/>
              <a:cs typeface="+mn-cs"/>
            </a:rPr>
            <a:t>del file.txt)</a:t>
          </a:r>
        </a:p>
      </dsp:txBody>
      <dsp:txXfrm>
        <a:off x="0" y="3381965"/>
        <a:ext cx="11925300" cy="563156"/>
      </dsp:txXfrm>
    </dsp:sp>
    <dsp:sp modelId="{83EC8204-E7B3-4336-91C7-7752031567FF}">
      <dsp:nvSpPr>
        <dsp:cNvPr id="0" name=""/>
        <dsp:cNvSpPr/>
      </dsp:nvSpPr>
      <dsp:spPr>
        <a:xfrm>
          <a:off x="0" y="3945121"/>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ACECFDE-46EE-402A-948E-0110FCB0E87F}">
      <dsp:nvSpPr>
        <dsp:cNvPr id="0" name=""/>
        <dsp:cNvSpPr/>
      </dsp:nvSpPr>
      <dsp:spPr>
        <a:xfrm>
          <a:off x="0" y="3945121"/>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err="1">
              <a:solidFill>
                <a:srgbClr val="C00000"/>
              </a:solidFill>
              <a:latin typeface="Aptos" panose="02110004020202020204"/>
              <a:ea typeface="+mn-ea"/>
              <a:cs typeface="+mn-cs"/>
            </a:rPr>
            <a:t>Cls</a:t>
          </a:r>
          <a:r>
            <a:rPr lang="en-US" sz="2800" b="1" kern="1200" dirty="0"/>
            <a:t>: </a:t>
          </a:r>
          <a:r>
            <a:rPr lang="en-US" sz="2800" kern="1200" dirty="0"/>
            <a:t>Clear the screen</a:t>
          </a:r>
          <a:endParaRPr lang="en-US" sz="2800" b="1" kern="1200" dirty="0">
            <a:solidFill>
              <a:srgbClr val="7030A0"/>
            </a:solidFill>
            <a:latin typeface="Aptos" panose="02110004020202020204"/>
            <a:ea typeface="+mn-ea"/>
            <a:cs typeface="+mn-cs"/>
          </a:endParaRPr>
        </a:p>
      </dsp:txBody>
      <dsp:txXfrm>
        <a:off x="0" y="3945121"/>
        <a:ext cx="11925300" cy="563156"/>
      </dsp:txXfrm>
    </dsp:sp>
    <dsp:sp modelId="{9032D1D1-410C-4CC6-9CD2-6C46D8C23540}">
      <dsp:nvSpPr>
        <dsp:cNvPr id="0" name=""/>
        <dsp:cNvSpPr/>
      </dsp:nvSpPr>
      <dsp:spPr>
        <a:xfrm>
          <a:off x="0" y="4508278"/>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23B04-0C2B-420B-AF27-92F79C0D65A8}">
      <dsp:nvSpPr>
        <dsp:cNvPr id="0" name=""/>
        <dsp:cNvSpPr/>
      </dsp:nvSpPr>
      <dsp:spPr>
        <a:xfrm>
          <a:off x="0" y="4508278"/>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rPr>
            <a:t>Copy</a:t>
          </a:r>
          <a:r>
            <a:rPr lang="en-US" sz="2800" b="1" kern="1200" dirty="0"/>
            <a:t>: </a:t>
          </a:r>
          <a:r>
            <a:rPr lang="en-US" sz="2800" b="0" kern="1200" dirty="0"/>
            <a:t>Copy a file to another directory</a:t>
          </a:r>
          <a:endParaRPr lang="en-US" sz="2800" b="0" kern="1200" dirty="0">
            <a:solidFill>
              <a:srgbClr val="7030A0"/>
            </a:solidFill>
            <a:latin typeface="Aptos" panose="02110004020202020204"/>
            <a:ea typeface="+mn-ea"/>
            <a:cs typeface="+mn-cs"/>
          </a:endParaRPr>
        </a:p>
      </dsp:txBody>
      <dsp:txXfrm>
        <a:off x="0" y="4508278"/>
        <a:ext cx="11925300" cy="563156"/>
      </dsp:txXfrm>
    </dsp:sp>
    <dsp:sp modelId="{C62BA62A-9598-4E53-ACA8-3C1F891C2C2B}">
      <dsp:nvSpPr>
        <dsp:cNvPr id="0" name=""/>
        <dsp:cNvSpPr/>
      </dsp:nvSpPr>
      <dsp:spPr>
        <a:xfrm>
          <a:off x="0" y="5071434"/>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4B7468C-E8B8-49D2-9495-8B5E2F28C622}">
      <dsp:nvSpPr>
        <dsp:cNvPr id="0" name=""/>
        <dsp:cNvSpPr/>
      </dsp:nvSpPr>
      <dsp:spPr>
        <a:xfrm>
          <a:off x="0" y="5071434"/>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rPr>
            <a:t>Del</a:t>
          </a:r>
          <a:r>
            <a:rPr lang="en-US" sz="2800" b="0" kern="1200" dirty="0"/>
            <a:t>: Delete a file</a:t>
          </a:r>
          <a:endParaRPr lang="en-US" sz="2800" b="0" kern="1200" dirty="0">
            <a:solidFill>
              <a:srgbClr val="7030A0"/>
            </a:solidFill>
            <a:latin typeface="Aptos" panose="02110004020202020204"/>
            <a:ea typeface="+mn-ea"/>
            <a:cs typeface="+mn-cs"/>
          </a:endParaRPr>
        </a:p>
      </dsp:txBody>
      <dsp:txXfrm>
        <a:off x="0" y="5071434"/>
        <a:ext cx="11925300" cy="563156"/>
      </dsp:txXfrm>
    </dsp:sp>
    <dsp:sp modelId="{D416EFBC-9F29-4705-9016-9066158D4700}">
      <dsp:nvSpPr>
        <dsp:cNvPr id="0" name=""/>
        <dsp:cNvSpPr/>
      </dsp:nvSpPr>
      <dsp:spPr>
        <a:xfrm>
          <a:off x="0" y="5634590"/>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A71FDD5-EB6D-491C-9357-A8B0A09D1A37}">
      <dsp:nvSpPr>
        <dsp:cNvPr id="0" name=""/>
        <dsp:cNvSpPr/>
      </dsp:nvSpPr>
      <dsp:spPr>
        <a:xfrm>
          <a:off x="0" y="5634590"/>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Echo</a:t>
          </a:r>
          <a:r>
            <a:rPr lang="en-US" sz="2800" b="0" kern="1200" dirty="0"/>
            <a:t>: </a:t>
          </a:r>
          <a:r>
            <a:rPr lang="en-US" sz="2800" kern="1200" dirty="0"/>
            <a:t>Display the message on the screen</a:t>
          </a:r>
          <a:r>
            <a:rPr lang="en-US" sz="2800" b="0" kern="1200" dirty="0"/>
            <a:t> </a:t>
          </a:r>
          <a:endParaRPr lang="en-US" sz="2800" b="0" kern="1200" dirty="0">
            <a:solidFill>
              <a:srgbClr val="7030A0"/>
            </a:solidFill>
            <a:latin typeface="Aptos" panose="02110004020202020204"/>
            <a:ea typeface="+mn-ea"/>
            <a:cs typeface="+mn-cs"/>
          </a:endParaRPr>
        </a:p>
      </dsp:txBody>
      <dsp:txXfrm>
        <a:off x="0" y="5634590"/>
        <a:ext cx="11925300" cy="563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382A9-7D87-4330-B9F8-E3A3DF4A943A}">
      <dsp:nvSpPr>
        <dsp:cNvPr id="0" name=""/>
        <dsp:cNvSpPr/>
      </dsp:nvSpPr>
      <dsp:spPr>
        <a:xfrm>
          <a:off x="0" y="3027"/>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C779B41-A748-499C-A3C8-778836E62401}">
      <dsp:nvSpPr>
        <dsp:cNvPr id="0" name=""/>
        <dsp:cNvSpPr/>
      </dsp:nvSpPr>
      <dsp:spPr>
        <a:xfrm>
          <a:off x="0" y="3027"/>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exit</a:t>
          </a:r>
          <a:r>
            <a:rPr lang="en-US" sz="2800" kern="1200" dirty="0"/>
            <a:t> - Close the command window:</a:t>
          </a:r>
          <a:endParaRPr lang="en-US" sz="2800" kern="1200" dirty="0">
            <a:solidFill>
              <a:srgbClr val="7030A0"/>
            </a:solidFill>
          </a:endParaRPr>
        </a:p>
      </dsp:txBody>
      <dsp:txXfrm>
        <a:off x="0" y="3027"/>
        <a:ext cx="11925300" cy="563156"/>
      </dsp:txXfrm>
    </dsp:sp>
    <dsp:sp modelId="{DCFB03A9-7CD1-421D-B4A3-5B2844DADC67}">
      <dsp:nvSpPr>
        <dsp:cNvPr id="0" name=""/>
        <dsp:cNvSpPr/>
      </dsp:nvSpPr>
      <dsp:spPr>
        <a:xfrm>
          <a:off x="0" y="566184"/>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EA60FC3-8D70-460B-A838-54823FBF9905}">
      <dsp:nvSpPr>
        <dsp:cNvPr id="0" name=""/>
        <dsp:cNvSpPr/>
      </dsp:nvSpPr>
      <dsp:spPr>
        <a:xfrm>
          <a:off x="0" y="566184"/>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Find</a:t>
          </a:r>
          <a:r>
            <a:rPr lang="en-US" sz="2800" kern="1200" dirty="0"/>
            <a:t> - Search for text within a file</a:t>
          </a:r>
          <a:endParaRPr lang="en-US" sz="2800" b="1" kern="1200" dirty="0">
            <a:solidFill>
              <a:srgbClr val="7030A0"/>
            </a:solidFill>
            <a:latin typeface="Aptos" panose="02110004020202020204"/>
            <a:ea typeface="+mn-ea"/>
            <a:cs typeface="+mn-cs"/>
          </a:endParaRPr>
        </a:p>
      </dsp:txBody>
      <dsp:txXfrm>
        <a:off x="0" y="566184"/>
        <a:ext cx="11925300" cy="563156"/>
      </dsp:txXfrm>
    </dsp:sp>
    <dsp:sp modelId="{E56DA004-E3C3-4FDC-AC93-A8A7A0A22FCF}">
      <dsp:nvSpPr>
        <dsp:cNvPr id="0" name=""/>
        <dsp:cNvSpPr/>
      </dsp:nvSpPr>
      <dsp:spPr>
        <a:xfrm>
          <a:off x="0" y="1129340"/>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346AEB-9A94-4581-87E2-83CDDFCD04F2}">
      <dsp:nvSpPr>
        <dsp:cNvPr id="0" name=""/>
        <dsp:cNvSpPr/>
      </dsp:nvSpPr>
      <dsp:spPr>
        <a:xfrm>
          <a:off x="0" y="1129340"/>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hostname</a:t>
          </a:r>
          <a:r>
            <a:rPr lang="en-US" sz="2800" kern="1200" dirty="0"/>
            <a:t> - Display the current device name</a:t>
          </a:r>
          <a:endParaRPr lang="en-US" sz="2800" kern="1200" dirty="0">
            <a:latin typeface="Aptos" panose="02110004020202020204"/>
            <a:ea typeface="+mn-ea"/>
            <a:cs typeface="+mn-cs"/>
          </a:endParaRPr>
        </a:p>
      </dsp:txBody>
      <dsp:txXfrm>
        <a:off x="0" y="1129340"/>
        <a:ext cx="11925300" cy="563156"/>
      </dsp:txXfrm>
    </dsp:sp>
    <dsp:sp modelId="{848BEA23-A2FF-45C6-B896-70FA0860CCC0}">
      <dsp:nvSpPr>
        <dsp:cNvPr id="0" name=""/>
        <dsp:cNvSpPr/>
      </dsp:nvSpPr>
      <dsp:spPr>
        <a:xfrm>
          <a:off x="0" y="1692496"/>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6832B2E-05BE-45C8-9F74-30288701D88C}">
      <dsp:nvSpPr>
        <dsp:cNvPr id="0" name=""/>
        <dsp:cNvSpPr/>
      </dsp:nvSpPr>
      <dsp:spPr>
        <a:xfrm>
          <a:off x="0" y="1692496"/>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move</a:t>
          </a:r>
          <a:r>
            <a:rPr lang="en-US" sz="2800" kern="1200" dirty="0"/>
            <a:t> - Move a file to another location</a:t>
          </a:r>
          <a:endParaRPr lang="en-US" sz="2800" b="1" kern="1200" dirty="0">
            <a:solidFill>
              <a:srgbClr val="7030A0"/>
            </a:solidFill>
            <a:latin typeface="Aptos" panose="02110004020202020204"/>
            <a:ea typeface="+mn-ea"/>
            <a:cs typeface="+mn-cs"/>
          </a:endParaRPr>
        </a:p>
      </dsp:txBody>
      <dsp:txXfrm>
        <a:off x="0" y="1692496"/>
        <a:ext cx="11925300" cy="563156"/>
      </dsp:txXfrm>
    </dsp:sp>
    <dsp:sp modelId="{108088D9-F17A-4DDD-86B3-116722478F10}">
      <dsp:nvSpPr>
        <dsp:cNvPr id="0" name=""/>
        <dsp:cNvSpPr/>
      </dsp:nvSpPr>
      <dsp:spPr>
        <a:xfrm>
          <a:off x="0" y="2255653"/>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F093013-1226-46BE-9362-B14DF4A9E778}">
      <dsp:nvSpPr>
        <dsp:cNvPr id="0" name=""/>
        <dsp:cNvSpPr/>
      </dsp:nvSpPr>
      <dsp:spPr>
        <a:xfrm>
          <a:off x="0" y="2255653"/>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rename /ren </a:t>
          </a:r>
          <a:r>
            <a:rPr lang="en-US" sz="2800" kern="1200" dirty="0"/>
            <a:t>- Rename a file</a:t>
          </a:r>
          <a:endParaRPr lang="en-US" sz="2800" b="1" kern="1200" dirty="0">
            <a:solidFill>
              <a:srgbClr val="7030A0"/>
            </a:solidFill>
            <a:latin typeface="Aptos" panose="02110004020202020204"/>
            <a:ea typeface="+mn-ea"/>
            <a:cs typeface="+mn-cs"/>
          </a:endParaRPr>
        </a:p>
      </dsp:txBody>
      <dsp:txXfrm>
        <a:off x="0" y="2255653"/>
        <a:ext cx="11925300" cy="563156"/>
      </dsp:txXfrm>
    </dsp:sp>
    <dsp:sp modelId="{43D2C906-B8A9-4C69-BA86-E565665D4651}">
      <dsp:nvSpPr>
        <dsp:cNvPr id="0" name=""/>
        <dsp:cNvSpPr/>
      </dsp:nvSpPr>
      <dsp:spPr>
        <a:xfrm>
          <a:off x="0" y="2818809"/>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3B8AFBA-DED5-4C54-91F4-AA11DE66132B}">
      <dsp:nvSpPr>
        <dsp:cNvPr id="0" name=""/>
        <dsp:cNvSpPr/>
      </dsp:nvSpPr>
      <dsp:spPr>
        <a:xfrm>
          <a:off x="0" y="2818809"/>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type - </a:t>
          </a:r>
          <a:r>
            <a:rPr lang="en-US" sz="2800" kern="1200" dirty="0"/>
            <a:t>To view the content of a text file, use the following command</a:t>
          </a:r>
          <a:endParaRPr lang="en-US" sz="2800" kern="1200" dirty="0">
            <a:solidFill>
              <a:prstClr val="black">
                <a:hueOff val="0"/>
                <a:satOff val="0"/>
                <a:lumOff val="0"/>
                <a:alphaOff val="0"/>
              </a:prstClr>
            </a:solidFill>
            <a:latin typeface="Aptos" panose="02110004020202020204"/>
            <a:ea typeface="+mn-ea"/>
            <a:cs typeface="+mn-cs"/>
          </a:endParaRPr>
        </a:p>
      </dsp:txBody>
      <dsp:txXfrm>
        <a:off x="0" y="2818809"/>
        <a:ext cx="11925300" cy="563156"/>
      </dsp:txXfrm>
    </dsp:sp>
    <dsp:sp modelId="{A051BA5C-8526-4AFE-9DFD-BF3CDB4785B5}">
      <dsp:nvSpPr>
        <dsp:cNvPr id="0" name=""/>
        <dsp:cNvSpPr/>
      </dsp:nvSpPr>
      <dsp:spPr>
        <a:xfrm>
          <a:off x="0" y="3381965"/>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22E9089-0347-4C0A-A183-656CAB30F81A}">
      <dsp:nvSpPr>
        <dsp:cNvPr id="0" name=""/>
        <dsp:cNvSpPr/>
      </dsp:nvSpPr>
      <dsp:spPr>
        <a:xfrm>
          <a:off x="0" y="3381965"/>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start - </a:t>
          </a:r>
          <a:r>
            <a:rPr lang="en-US" sz="2800" kern="1200" dirty="0">
              <a:solidFill>
                <a:prstClr val="black">
                  <a:hueOff val="0"/>
                  <a:satOff val="0"/>
                  <a:lumOff val="0"/>
                  <a:alphaOff val="0"/>
                </a:prstClr>
              </a:solidFill>
              <a:latin typeface="Aptos" panose="02110004020202020204"/>
              <a:ea typeface="+mn-ea"/>
              <a:cs typeface="+mn-cs"/>
            </a:rPr>
            <a:t>Used to open a new program, document, or window</a:t>
          </a:r>
        </a:p>
      </dsp:txBody>
      <dsp:txXfrm>
        <a:off x="0" y="3381965"/>
        <a:ext cx="11925300" cy="563156"/>
      </dsp:txXfrm>
    </dsp:sp>
    <dsp:sp modelId="{83EC8204-E7B3-4336-91C7-7752031567FF}">
      <dsp:nvSpPr>
        <dsp:cNvPr id="0" name=""/>
        <dsp:cNvSpPr/>
      </dsp:nvSpPr>
      <dsp:spPr>
        <a:xfrm>
          <a:off x="0" y="3945121"/>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ACECFDE-46EE-402A-948E-0110FCB0E87F}">
      <dsp:nvSpPr>
        <dsp:cNvPr id="0" name=""/>
        <dsp:cNvSpPr/>
      </dsp:nvSpPr>
      <dsp:spPr>
        <a:xfrm>
          <a:off x="0" y="3945121"/>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shutdown</a:t>
          </a:r>
          <a:r>
            <a:rPr lang="en-US" sz="2800" b="1" kern="1200" dirty="0"/>
            <a:t>: /s /r /t /a</a:t>
          </a:r>
          <a:endParaRPr lang="en-US" sz="2800" b="1" kern="1200" dirty="0">
            <a:solidFill>
              <a:srgbClr val="7030A0"/>
            </a:solidFill>
            <a:latin typeface="Aptos" panose="02110004020202020204"/>
            <a:ea typeface="+mn-ea"/>
            <a:cs typeface="+mn-cs"/>
          </a:endParaRPr>
        </a:p>
      </dsp:txBody>
      <dsp:txXfrm>
        <a:off x="0" y="3945121"/>
        <a:ext cx="11925300" cy="563156"/>
      </dsp:txXfrm>
    </dsp:sp>
    <dsp:sp modelId="{9032D1D1-410C-4CC6-9CD2-6C46D8C23540}">
      <dsp:nvSpPr>
        <dsp:cNvPr id="0" name=""/>
        <dsp:cNvSpPr/>
      </dsp:nvSpPr>
      <dsp:spPr>
        <a:xfrm>
          <a:off x="0" y="4508278"/>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223B04-0C2B-420B-AF27-92F79C0D65A8}">
      <dsp:nvSpPr>
        <dsp:cNvPr id="0" name=""/>
        <dsp:cNvSpPr/>
      </dsp:nvSpPr>
      <dsp:spPr>
        <a:xfrm>
          <a:off x="0" y="4508278"/>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err="1">
              <a:solidFill>
                <a:srgbClr val="C00000"/>
              </a:solidFill>
              <a:latin typeface="Aptos" panose="02110004020202020204"/>
              <a:ea typeface="+mn-ea"/>
              <a:cs typeface="+mn-cs"/>
            </a:rPr>
            <a:t>tasklist</a:t>
          </a:r>
          <a:r>
            <a:rPr lang="en-US" sz="2800" kern="1200" dirty="0"/>
            <a:t>: Display a list of running processes</a:t>
          </a:r>
          <a:endParaRPr lang="en-US" sz="2800" b="0" kern="1200" dirty="0">
            <a:solidFill>
              <a:srgbClr val="7030A0"/>
            </a:solidFill>
            <a:latin typeface="Aptos" panose="02110004020202020204"/>
            <a:ea typeface="+mn-ea"/>
            <a:cs typeface="+mn-cs"/>
          </a:endParaRPr>
        </a:p>
      </dsp:txBody>
      <dsp:txXfrm>
        <a:off x="0" y="4508278"/>
        <a:ext cx="11925300" cy="563156"/>
      </dsp:txXfrm>
    </dsp:sp>
    <dsp:sp modelId="{C62BA62A-9598-4E53-ACA8-3C1F891C2C2B}">
      <dsp:nvSpPr>
        <dsp:cNvPr id="0" name=""/>
        <dsp:cNvSpPr/>
      </dsp:nvSpPr>
      <dsp:spPr>
        <a:xfrm>
          <a:off x="0" y="5071434"/>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4B7468C-E8B8-49D2-9495-8B5E2F28C622}">
      <dsp:nvSpPr>
        <dsp:cNvPr id="0" name=""/>
        <dsp:cNvSpPr/>
      </dsp:nvSpPr>
      <dsp:spPr>
        <a:xfrm>
          <a:off x="0" y="5071434"/>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rPr>
            <a:t>ping: </a:t>
          </a:r>
          <a:r>
            <a:rPr lang="en-US" sz="2800" kern="1200" dirty="0">
              <a:solidFill>
                <a:prstClr val="black">
                  <a:hueOff val="0"/>
                  <a:satOff val="0"/>
                  <a:lumOff val="0"/>
                  <a:alphaOff val="0"/>
                </a:prstClr>
              </a:solidFill>
              <a:latin typeface="Aptos" panose="02110004020202020204"/>
              <a:ea typeface="+mn-ea"/>
              <a:cs typeface="+mn-cs"/>
            </a:rPr>
            <a:t>Test</a:t>
          </a:r>
          <a:r>
            <a:rPr lang="en-US" sz="2800" b="1" kern="1200" dirty="0">
              <a:solidFill>
                <a:srgbClr val="C00000"/>
              </a:solidFill>
            </a:rPr>
            <a:t> </a:t>
          </a:r>
          <a:r>
            <a:rPr lang="en-US" sz="2800" kern="1200" dirty="0">
              <a:solidFill>
                <a:prstClr val="black">
                  <a:hueOff val="0"/>
                  <a:satOff val="0"/>
                  <a:lumOff val="0"/>
                  <a:alphaOff val="0"/>
                </a:prstClr>
              </a:solidFill>
              <a:latin typeface="Aptos" panose="02110004020202020204"/>
              <a:ea typeface="+mn-ea"/>
              <a:cs typeface="+mn-cs"/>
            </a:rPr>
            <a:t>network</a:t>
          </a:r>
          <a:r>
            <a:rPr lang="en-US" sz="2800" b="1" kern="1200" dirty="0">
              <a:solidFill>
                <a:srgbClr val="C00000"/>
              </a:solidFill>
            </a:rPr>
            <a:t> </a:t>
          </a:r>
          <a:r>
            <a:rPr lang="en-US" sz="2800" kern="1200" dirty="0">
              <a:solidFill>
                <a:prstClr val="black">
                  <a:hueOff val="0"/>
                  <a:satOff val="0"/>
                  <a:lumOff val="0"/>
                  <a:alphaOff val="0"/>
                </a:prstClr>
              </a:solidFill>
              <a:latin typeface="Aptos" panose="02110004020202020204"/>
              <a:ea typeface="+mn-ea"/>
              <a:cs typeface="+mn-cs"/>
            </a:rPr>
            <a:t>connection</a:t>
          </a:r>
          <a:endParaRPr lang="en-US" sz="2800" b="0" kern="1200" dirty="0">
            <a:solidFill>
              <a:srgbClr val="7030A0"/>
            </a:solidFill>
            <a:latin typeface="Aptos" panose="02110004020202020204"/>
            <a:ea typeface="+mn-ea"/>
            <a:cs typeface="+mn-cs"/>
          </a:endParaRPr>
        </a:p>
      </dsp:txBody>
      <dsp:txXfrm>
        <a:off x="0" y="5071434"/>
        <a:ext cx="11925300" cy="563156"/>
      </dsp:txXfrm>
    </dsp:sp>
    <dsp:sp modelId="{D416EFBC-9F29-4705-9016-9066158D4700}">
      <dsp:nvSpPr>
        <dsp:cNvPr id="0" name=""/>
        <dsp:cNvSpPr/>
      </dsp:nvSpPr>
      <dsp:spPr>
        <a:xfrm>
          <a:off x="0" y="5634590"/>
          <a:ext cx="119253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A71FDD5-EB6D-491C-9357-A8B0A09D1A37}">
      <dsp:nvSpPr>
        <dsp:cNvPr id="0" name=""/>
        <dsp:cNvSpPr/>
      </dsp:nvSpPr>
      <dsp:spPr>
        <a:xfrm>
          <a:off x="0" y="5634590"/>
          <a:ext cx="11925300" cy="563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solidFill>
                <a:srgbClr val="C00000"/>
              </a:solidFill>
              <a:latin typeface="Aptos" panose="02110004020202020204"/>
              <a:ea typeface="+mn-ea"/>
              <a:cs typeface="+mn-cs"/>
            </a:rPr>
            <a:t>ipconfig</a:t>
          </a:r>
          <a:r>
            <a:rPr lang="en-US" sz="2800" kern="1200" dirty="0"/>
            <a:t>: Display network information</a:t>
          </a:r>
          <a:endParaRPr lang="en-US" sz="2800" b="0" kern="1200" dirty="0">
            <a:solidFill>
              <a:srgbClr val="7030A0"/>
            </a:solidFill>
            <a:latin typeface="Aptos" panose="02110004020202020204"/>
            <a:ea typeface="+mn-ea"/>
            <a:cs typeface="+mn-cs"/>
          </a:endParaRPr>
        </a:p>
      </dsp:txBody>
      <dsp:txXfrm>
        <a:off x="0" y="5634590"/>
        <a:ext cx="11925300" cy="5631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A712E-E01D-42FC-9329-70C4691C9DE9}">
      <dsp:nvSpPr>
        <dsp:cNvPr id="0" name=""/>
        <dsp:cNvSpPr/>
      </dsp:nvSpPr>
      <dsp:spPr>
        <a:xfrm>
          <a:off x="0" y="2703"/>
          <a:ext cx="6900512"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F808BF-FB74-4AB5-B194-3A414F64A641}">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Sam</a:t>
          </a:r>
        </a:p>
      </dsp:txBody>
      <dsp:txXfrm>
        <a:off x="0" y="2703"/>
        <a:ext cx="6900512" cy="921789"/>
      </dsp:txXfrm>
    </dsp:sp>
    <dsp:sp modelId="{B8DA234E-F090-44EA-83E1-6B7DCA3CA698}">
      <dsp:nvSpPr>
        <dsp:cNvPr id="0" name=""/>
        <dsp:cNvSpPr/>
      </dsp:nvSpPr>
      <dsp:spPr>
        <a:xfrm>
          <a:off x="0" y="924492"/>
          <a:ext cx="6900512"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81254A-D164-4750-BB54-9AA7C149CCDE}">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Security</a:t>
          </a:r>
        </a:p>
      </dsp:txBody>
      <dsp:txXfrm>
        <a:off x="0" y="924492"/>
        <a:ext cx="6900512" cy="921789"/>
      </dsp:txXfrm>
    </dsp:sp>
    <dsp:sp modelId="{A8DF029C-A9A2-4036-88B8-184B2985BB53}">
      <dsp:nvSpPr>
        <dsp:cNvPr id="0" name=""/>
        <dsp:cNvSpPr/>
      </dsp:nvSpPr>
      <dsp:spPr>
        <a:xfrm>
          <a:off x="0" y="1846281"/>
          <a:ext cx="6900512"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B7946F-C728-4617-9C34-B7AE8F202B0F}">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Software</a:t>
          </a:r>
        </a:p>
      </dsp:txBody>
      <dsp:txXfrm>
        <a:off x="0" y="1846281"/>
        <a:ext cx="6900512" cy="921789"/>
      </dsp:txXfrm>
    </dsp:sp>
    <dsp:sp modelId="{15903545-C874-4328-817C-6B3EC1FFC1C5}">
      <dsp:nvSpPr>
        <dsp:cNvPr id="0" name=""/>
        <dsp:cNvSpPr/>
      </dsp:nvSpPr>
      <dsp:spPr>
        <a:xfrm>
          <a:off x="0" y="2768070"/>
          <a:ext cx="6900512"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6076DC-249E-4A49-9EEC-B3A03C93AA72}">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System</a:t>
          </a:r>
        </a:p>
      </dsp:txBody>
      <dsp:txXfrm>
        <a:off x="0" y="2768070"/>
        <a:ext cx="6900512" cy="921789"/>
      </dsp:txXfrm>
    </dsp:sp>
    <dsp:sp modelId="{88544E0A-CF91-4AD1-86AC-DAD2AB88A391}">
      <dsp:nvSpPr>
        <dsp:cNvPr id="0" name=""/>
        <dsp:cNvSpPr/>
      </dsp:nvSpPr>
      <dsp:spPr>
        <a:xfrm>
          <a:off x="0" y="3689859"/>
          <a:ext cx="6900512"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2AF2E-F396-4865-A255-5733D70FD48E}">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Default</a:t>
          </a:r>
        </a:p>
      </dsp:txBody>
      <dsp:txXfrm>
        <a:off x="0" y="3689859"/>
        <a:ext cx="6900512" cy="921789"/>
      </dsp:txXfrm>
    </dsp:sp>
    <dsp:sp modelId="{A7D06DCC-BD5C-416E-B7A7-A1CE680DC42B}">
      <dsp:nvSpPr>
        <dsp:cNvPr id="0" name=""/>
        <dsp:cNvSpPr/>
      </dsp:nvSpPr>
      <dsp:spPr>
        <a:xfrm>
          <a:off x="0" y="4611648"/>
          <a:ext cx="6900512"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49F17-8DBC-44A8-9B29-BA8AE51A37E7}">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latin typeface="Adobe Heiti Std R" panose="020B0400000000000000" pitchFamily="34" charset="-128"/>
              <a:ea typeface="Adobe Heiti Std R" panose="020B0400000000000000" pitchFamily="34" charset="-128"/>
            </a:rPr>
            <a:t>C:</a:t>
          </a:r>
          <a:r>
            <a:rPr lang="ar-EG" sz="3300" kern="1200" dirty="0">
              <a:latin typeface="Adobe Heiti Std R" panose="020B0400000000000000" pitchFamily="34" charset="-128"/>
              <a:ea typeface="Adobe Heiti Std R" panose="020B0400000000000000" pitchFamily="34" charset="-128"/>
            </a:rPr>
            <a:t>\</a:t>
          </a:r>
          <a:r>
            <a:rPr lang="en-US" sz="3300" kern="1200" dirty="0">
              <a:latin typeface="Adobe Heiti Std R" panose="020B0400000000000000" pitchFamily="34" charset="-128"/>
              <a:ea typeface="Adobe Heiti Std R" panose="020B0400000000000000" pitchFamily="34" charset="-128"/>
            </a:rPr>
            <a:t>Users</a:t>
          </a:r>
          <a:r>
            <a:rPr lang="ar-EG" sz="3300" kern="1200" dirty="0">
              <a:latin typeface="Adobe Heiti Std R" panose="020B0400000000000000" pitchFamily="34" charset="-128"/>
              <a:ea typeface="Adobe Heiti Std R" panose="020B0400000000000000" pitchFamily="34" charset="-128"/>
            </a:rPr>
            <a:t>\</a:t>
          </a:r>
          <a:r>
            <a:rPr lang="en-US" sz="3300" kern="1200" dirty="0">
              <a:latin typeface="Adobe Heiti Std R" panose="020B0400000000000000" pitchFamily="34" charset="-128"/>
              <a:ea typeface="Adobe Heiti Std R" panose="020B0400000000000000" pitchFamily="34" charset="-128"/>
            </a:rPr>
            <a:t>username</a:t>
          </a:r>
          <a:r>
            <a:rPr lang="ar-EG" sz="3300" kern="1200" dirty="0">
              <a:latin typeface="Adobe Heiti Std R" panose="020B0400000000000000" pitchFamily="34" charset="-128"/>
              <a:ea typeface="Adobe Heiti Std R" panose="020B0400000000000000" pitchFamily="34" charset="-128"/>
            </a:rPr>
            <a:t>\</a:t>
          </a:r>
          <a:r>
            <a:rPr lang="en-US" sz="3300" kern="1200" dirty="0">
              <a:latin typeface="Adobe Heiti Std R" panose="020B0400000000000000" pitchFamily="34" charset="-128"/>
              <a:ea typeface="Adobe Heiti Std R" panose="020B0400000000000000" pitchFamily="34" charset="-128"/>
            </a:rPr>
            <a:t>Ntuser.dat</a:t>
          </a:r>
          <a:endParaRPr lang="en-US" sz="3300" kern="1200" dirty="0"/>
        </a:p>
      </dsp:txBody>
      <dsp:txXfrm>
        <a:off x="0" y="4611648"/>
        <a:ext cx="6900512" cy="9217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BE74B-5F6F-467A-9567-0054A124FE3A}">
      <dsp:nvSpPr>
        <dsp:cNvPr id="0" name=""/>
        <dsp:cNvSpPr/>
      </dsp:nvSpPr>
      <dsp:spPr>
        <a:xfrm>
          <a:off x="6095999" y="721965"/>
          <a:ext cx="5071513" cy="302381"/>
        </a:xfrm>
        <a:custGeom>
          <a:avLst/>
          <a:gdLst/>
          <a:ahLst/>
          <a:cxnLst/>
          <a:rect l="0" t="0" r="0" b="0"/>
          <a:pathLst>
            <a:path>
              <a:moveTo>
                <a:pt x="0" y="0"/>
              </a:moveTo>
              <a:lnTo>
                <a:pt x="0" y="151190"/>
              </a:lnTo>
              <a:lnTo>
                <a:pt x="5071513" y="151190"/>
              </a:lnTo>
              <a:lnTo>
                <a:pt x="5071513" y="302381"/>
              </a:lnTo>
            </a:path>
          </a:pathLst>
        </a:custGeom>
        <a:noFill/>
        <a:ln w="1905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CE651A8-5044-4671-88BD-689A5B3B9748}">
      <dsp:nvSpPr>
        <dsp:cNvPr id="0" name=""/>
        <dsp:cNvSpPr/>
      </dsp:nvSpPr>
      <dsp:spPr>
        <a:xfrm>
          <a:off x="6095999" y="721965"/>
          <a:ext cx="2709590" cy="302381"/>
        </a:xfrm>
        <a:custGeom>
          <a:avLst/>
          <a:gdLst/>
          <a:ahLst/>
          <a:cxnLst/>
          <a:rect l="0" t="0" r="0" b="0"/>
          <a:pathLst>
            <a:path>
              <a:moveTo>
                <a:pt x="0" y="0"/>
              </a:moveTo>
              <a:lnTo>
                <a:pt x="0" y="151190"/>
              </a:lnTo>
              <a:lnTo>
                <a:pt x="2709590" y="151190"/>
              </a:lnTo>
              <a:lnTo>
                <a:pt x="2709590" y="302381"/>
              </a:lnTo>
            </a:path>
          </a:pathLst>
        </a:custGeom>
        <a:noFill/>
        <a:ln w="1905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5E538FE-FAE7-41CC-9212-9E358F012F7E}">
      <dsp:nvSpPr>
        <dsp:cNvPr id="0" name=""/>
        <dsp:cNvSpPr/>
      </dsp:nvSpPr>
      <dsp:spPr>
        <a:xfrm>
          <a:off x="7535018" y="2766640"/>
          <a:ext cx="215986" cy="662359"/>
        </a:xfrm>
        <a:custGeom>
          <a:avLst/>
          <a:gdLst/>
          <a:ahLst/>
          <a:cxnLst/>
          <a:rect l="0" t="0" r="0" b="0"/>
          <a:pathLst>
            <a:path>
              <a:moveTo>
                <a:pt x="0" y="0"/>
              </a:moveTo>
              <a:lnTo>
                <a:pt x="0" y="662359"/>
              </a:lnTo>
              <a:lnTo>
                <a:pt x="215986" y="662359"/>
              </a:lnTo>
            </a:path>
          </a:pathLst>
        </a:custGeom>
        <a:noFill/>
        <a:ln w="1905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1956C27-6DF6-48FE-A51B-8C3B13BEFFBA}">
      <dsp:nvSpPr>
        <dsp:cNvPr id="0" name=""/>
        <dsp:cNvSpPr/>
      </dsp:nvSpPr>
      <dsp:spPr>
        <a:xfrm>
          <a:off x="6188700" y="1744303"/>
          <a:ext cx="1922282" cy="302381"/>
        </a:xfrm>
        <a:custGeom>
          <a:avLst/>
          <a:gdLst/>
          <a:ahLst/>
          <a:cxnLst/>
          <a:rect l="0" t="0" r="0" b="0"/>
          <a:pathLst>
            <a:path>
              <a:moveTo>
                <a:pt x="0" y="0"/>
              </a:moveTo>
              <a:lnTo>
                <a:pt x="0" y="151190"/>
              </a:lnTo>
              <a:lnTo>
                <a:pt x="1922282" y="151190"/>
              </a:lnTo>
              <a:lnTo>
                <a:pt x="1922282" y="302381"/>
              </a:lnTo>
            </a:path>
          </a:pathLst>
        </a:custGeom>
        <a:noFill/>
        <a:ln w="19050" cap="flat" cmpd="sng" algn="ctr">
          <a:solidFill>
            <a:schemeClr val="accent1">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F5CC2AF-B506-4168-893B-BC2D1B7AF2D0}">
      <dsp:nvSpPr>
        <dsp:cNvPr id="0" name=""/>
        <dsp:cNvSpPr/>
      </dsp:nvSpPr>
      <dsp:spPr>
        <a:xfrm>
          <a:off x="5792724" y="3788977"/>
          <a:ext cx="215986" cy="2707034"/>
        </a:xfrm>
        <a:custGeom>
          <a:avLst/>
          <a:gdLst/>
          <a:ahLst/>
          <a:cxnLst/>
          <a:rect l="0" t="0" r="0" b="0"/>
          <a:pathLst>
            <a:path>
              <a:moveTo>
                <a:pt x="0" y="0"/>
              </a:moveTo>
              <a:lnTo>
                <a:pt x="0" y="2707034"/>
              </a:lnTo>
              <a:lnTo>
                <a:pt x="215986" y="2707034"/>
              </a:lnTo>
            </a:path>
          </a:pathLst>
        </a:custGeom>
        <a:noFill/>
        <a:ln w="1905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39A8A4B-AA01-4371-867B-A6378C3B5BCC}">
      <dsp:nvSpPr>
        <dsp:cNvPr id="0" name=""/>
        <dsp:cNvSpPr/>
      </dsp:nvSpPr>
      <dsp:spPr>
        <a:xfrm>
          <a:off x="5792724" y="3788977"/>
          <a:ext cx="215986" cy="1684696"/>
        </a:xfrm>
        <a:custGeom>
          <a:avLst/>
          <a:gdLst/>
          <a:ahLst/>
          <a:cxnLst/>
          <a:rect l="0" t="0" r="0" b="0"/>
          <a:pathLst>
            <a:path>
              <a:moveTo>
                <a:pt x="0" y="0"/>
              </a:moveTo>
              <a:lnTo>
                <a:pt x="0" y="1684696"/>
              </a:lnTo>
              <a:lnTo>
                <a:pt x="215986" y="1684696"/>
              </a:lnTo>
            </a:path>
          </a:pathLst>
        </a:custGeom>
        <a:noFill/>
        <a:ln w="1905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830BECE-6111-41E2-BDF2-AEFF695B1D5C}">
      <dsp:nvSpPr>
        <dsp:cNvPr id="0" name=""/>
        <dsp:cNvSpPr/>
      </dsp:nvSpPr>
      <dsp:spPr>
        <a:xfrm>
          <a:off x="5792724" y="3788977"/>
          <a:ext cx="215986" cy="662359"/>
        </a:xfrm>
        <a:custGeom>
          <a:avLst/>
          <a:gdLst/>
          <a:ahLst/>
          <a:cxnLst/>
          <a:rect l="0" t="0" r="0" b="0"/>
          <a:pathLst>
            <a:path>
              <a:moveTo>
                <a:pt x="0" y="0"/>
              </a:moveTo>
              <a:lnTo>
                <a:pt x="0" y="662359"/>
              </a:lnTo>
              <a:lnTo>
                <a:pt x="215986" y="662359"/>
              </a:lnTo>
            </a:path>
          </a:pathLst>
        </a:custGeom>
        <a:noFill/>
        <a:ln w="1905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0135A59-79B7-457E-917D-2E2C07D9068E}">
      <dsp:nvSpPr>
        <dsp:cNvPr id="0" name=""/>
        <dsp:cNvSpPr/>
      </dsp:nvSpPr>
      <dsp:spPr>
        <a:xfrm>
          <a:off x="6322969" y="2766640"/>
          <a:ext cx="91440" cy="302381"/>
        </a:xfrm>
        <a:custGeom>
          <a:avLst/>
          <a:gdLst/>
          <a:ahLst/>
          <a:cxnLst/>
          <a:rect l="0" t="0" r="0" b="0"/>
          <a:pathLst>
            <a:path>
              <a:moveTo>
                <a:pt x="45720" y="0"/>
              </a:moveTo>
              <a:lnTo>
                <a:pt x="45720" y="302381"/>
              </a:lnTo>
            </a:path>
          </a:pathLst>
        </a:custGeom>
        <a:noFill/>
        <a:ln w="1905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4BFF2B7-1C40-4C5A-9C86-586E669A6590}">
      <dsp:nvSpPr>
        <dsp:cNvPr id="0" name=""/>
        <dsp:cNvSpPr/>
      </dsp:nvSpPr>
      <dsp:spPr>
        <a:xfrm>
          <a:off x="6188700" y="1744303"/>
          <a:ext cx="179988" cy="302381"/>
        </a:xfrm>
        <a:custGeom>
          <a:avLst/>
          <a:gdLst/>
          <a:ahLst/>
          <a:cxnLst/>
          <a:rect l="0" t="0" r="0" b="0"/>
          <a:pathLst>
            <a:path>
              <a:moveTo>
                <a:pt x="0" y="0"/>
              </a:moveTo>
              <a:lnTo>
                <a:pt x="0" y="151190"/>
              </a:lnTo>
              <a:lnTo>
                <a:pt x="179988" y="151190"/>
              </a:lnTo>
              <a:lnTo>
                <a:pt x="179988" y="302381"/>
              </a:lnTo>
            </a:path>
          </a:pathLst>
        </a:custGeom>
        <a:noFill/>
        <a:ln w="19050" cap="flat" cmpd="sng" algn="ctr">
          <a:solidFill>
            <a:schemeClr val="accent1">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D6EF6ED9-EE2C-4DAF-B69F-002EC7AB5125}">
      <dsp:nvSpPr>
        <dsp:cNvPr id="0" name=""/>
        <dsp:cNvSpPr/>
      </dsp:nvSpPr>
      <dsp:spPr>
        <a:xfrm>
          <a:off x="3690453" y="2766640"/>
          <a:ext cx="215986" cy="662359"/>
        </a:xfrm>
        <a:custGeom>
          <a:avLst/>
          <a:gdLst/>
          <a:ahLst/>
          <a:cxnLst/>
          <a:rect l="0" t="0" r="0" b="0"/>
          <a:pathLst>
            <a:path>
              <a:moveTo>
                <a:pt x="0" y="0"/>
              </a:moveTo>
              <a:lnTo>
                <a:pt x="0" y="662359"/>
              </a:lnTo>
              <a:lnTo>
                <a:pt x="215986" y="662359"/>
              </a:lnTo>
            </a:path>
          </a:pathLst>
        </a:custGeom>
        <a:noFill/>
        <a:ln w="1905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7CB5E5A-313A-41D0-964F-7C2670ED7E3F}">
      <dsp:nvSpPr>
        <dsp:cNvPr id="0" name=""/>
        <dsp:cNvSpPr/>
      </dsp:nvSpPr>
      <dsp:spPr>
        <a:xfrm>
          <a:off x="4266418" y="1744303"/>
          <a:ext cx="1922282" cy="302381"/>
        </a:xfrm>
        <a:custGeom>
          <a:avLst/>
          <a:gdLst/>
          <a:ahLst/>
          <a:cxnLst/>
          <a:rect l="0" t="0" r="0" b="0"/>
          <a:pathLst>
            <a:path>
              <a:moveTo>
                <a:pt x="1922282" y="0"/>
              </a:moveTo>
              <a:lnTo>
                <a:pt x="1922282" y="151190"/>
              </a:lnTo>
              <a:lnTo>
                <a:pt x="0" y="151190"/>
              </a:lnTo>
              <a:lnTo>
                <a:pt x="0" y="302381"/>
              </a:lnTo>
            </a:path>
          </a:pathLst>
        </a:custGeom>
        <a:noFill/>
        <a:ln w="19050" cap="flat" cmpd="sng" algn="ctr">
          <a:solidFill>
            <a:schemeClr val="accent1">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7942FB6-233B-47E2-B54F-27DB1EDD14B3}">
      <dsp:nvSpPr>
        <dsp:cNvPr id="0" name=""/>
        <dsp:cNvSpPr/>
      </dsp:nvSpPr>
      <dsp:spPr>
        <a:xfrm>
          <a:off x="6095999" y="721965"/>
          <a:ext cx="92701" cy="302381"/>
        </a:xfrm>
        <a:custGeom>
          <a:avLst/>
          <a:gdLst/>
          <a:ahLst/>
          <a:cxnLst/>
          <a:rect l="0" t="0" r="0" b="0"/>
          <a:pathLst>
            <a:path>
              <a:moveTo>
                <a:pt x="0" y="0"/>
              </a:moveTo>
              <a:lnTo>
                <a:pt x="0" y="151190"/>
              </a:lnTo>
              <a:lnTo>
                <a:pt x="92701" y="151190"/>
              </a:lnTo>
              <a:lnTo>
                <a:pt x="92701" y="302381"/>
              </a:lnTo>
            </a:path>
          </a:pathLst>
        </a:custGeom>
        <a:noFill/>
        <a:ln w="1905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18939E5-62AD-4075-A34E-6341A7221941}">
      <dsp:nvSpPr>
        <dsp:cNvPr id="0" name=""/>
        <dsp:cNvSpPr/>
      </dsp:nvSpPr>
      <dsp:spPr>
        <a:xfrm>
          <a:off x="3621474" y="721965"/>
          <a:ext cx="2474524" cy="302381"/>
        </a:xfrm>
        <a:custGeom>
          <a:avLst/>
          <a:gdLst/>
          <a:ahLst/>
          <a:cxnLst/>
          <a:rect l="0" t="0" r="0" b="0"/>
          <a:pathLst>
            <a:path>
              <a:moveTo>
                <a:pt x="2474524" y="0"/>
              </a:moveTo>
              <a:lnTo>
                <a:pt x="2474524" y="151190"/>
              </a:lnTo>
              <a:lnTo>
                <a:pt x="0" y="151190"/>
              </a:lnTo>
              <a:lnTo>
                <a:pt x="0" y="302381"/>
              </a:lnTo>
            </a:path>
          </a:pathLst>
        </a:custGeom>
        <a:noFill/>
        <a:ln w="1905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B7CDE64-3E4F-44D0-B27A-BAE4615FDA64}">
      <dsp:nvSpPr>
        <dsp:cNvPr id="0" name=""/>
        <dsp:cNvSpPr/>
      </dsp:nvSpPr>
      <dsp:spPr>
        <a:xfrm>
          <a:off x="1166849" y="721965"/>
          <a:ext cx="4929149" cy="302381"/>
        </a:xfrm>
        <a:custGeom>
          <a:avLst/>
          <a:gdLst/>
          <a:ahLst/>
          <a:cxnLst/>
          <a:rect l="0" t="0" r="0" b="0"/>
          <a:pathLst>
            <a:path>
              <a:moveTo>
                <a:pt x="4929149" y="0"/>
              </a:moveTo>
              <a:lnTo>
                <a:pt x="4929149" y="151190"/>
              </a:lnTo>
              <a:lnTo>
                <a:pt x="0" y="151190"/>
              </a:lnTo>
              <a:lnTo>
                <a:pt x="0" y="302381"/>
              </a:lnTo>
            </a:path>
          </a:pathLst>
        </a:custGeom>
        <a:noFill/>
        <a:ln w="1905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75BE20F-33D7-4AB7-8956-2FCCE450DC8C}">
      <dsp:nvSpPr>
        <dsp:cNvPr id="0" name=""/>
        <dsp:cNvSpPr/>
      </dsp:nvSpPr>
      <dsp:spPr>
        <a:xfrm>
          <a:off x="4328154" y="2009"/>
          <a:ext cx="3535689" cy="719955"/>
        </a:xfrm>
        <a:prstGeom prst="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Window registry</a:t>
          </a:r>
        </a:p>
      </dsp:txBody>
      <dsp:txXfrm>
        <a:off x="4328154" y="2009"/>
        <a:ext cx="3535689" cy="719955"/>
      </dsp:txXfrm>
    </dsp:sp>
    <dsp:sp modelId="{F1D6E12E-CF98-4794-9E70-C8D72CD5D578}">
      <dsp:nvSpPr>
        <dsp:cNvPr id="0" name=""/>
        <dsp:cNvSpPr/>
      </dsp:nvSpPr>
      <dsp:spPr>
        <a:xfrm>
          <a:off x="58988" y="1024347"/>
          <a:ext cx="2215721" cy="719955"/>
        </a:xfrm>
        <a:prstGeom prst="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dobe Fan Heiti Std B" panose="020B0700000000000000" pitchFamily="34" charset="-128"/>
              <a:ea typeface="Adobe Fan Heiti Std B" panose="020B0700000000000000" pitchFamily="34" charset="-128"/>
              <a:cs typeface="+mn-cs"/>
            </a:rPr>
            <a:t>HKEY</a:t>
          </a:r>
          <a:r>
            <a:rPr lang="en-US" sz="900" kern="1200">
              <a:latin typeface="Adobe Fan Heiti Std B" panose="020B0700000000000000" pitchFamily="34" charset="-128"/>
              <a:ea typeface="Adobe Fan Heiti Std B" panose="020B0700000000000000" pitchFamily="34" charset="-128"/>
            </a:rPr>
            <a:t>_</a:t>
          </a:r>
          <a:r>
            <a:rPr lang="en-US" sz="1200" kern="1200">
              <a:latin typeface="Adobe Fan Heiti Std B" panose="020B0700000000000000" pitchFamily="34" charset="-128"/>
              <a:ea typeface="Adobe Fan Heiti Std B" panose="020B0700000000000000" pitchFamily="34" charset="-128"/>
              <a:cs typeface="+mn-cs"/>
            </a:rPr>
            <a:t>CURRENT_USER </a:t>
          </a:r>
          <a:endParaRPr lang="en-US" sz="1200" kern="1200" dirty="0">
            <a:latin typeface="Adobe Fan Heiti Std B" panose="020B0700000000000000" pitchFamily="34" charset="-128"/>
            <a:ea typeface="Adobe Fan Heiti Std B" panose="020B0700000000000000" pitchFamily="34" charset="-128"/>
            <a:cs typeface="+mn-cs"/>
          </a:endParaRPr>
        </a:p>
      </dsp:txBody>
      <dsp:txXfrm>
        <a:off x="58988" y="1024347"/>
        <a:ext cx="2215721" cy="719955"/>
      </dsp:txXfrm>
    </dsp:sp>
    <dsp:sp modelId="{255B5713-A4D3-4B2A-8B49-85C981133B3A}">
      <dsp:nvSpPr>
        <dsp:cNvPr id="0" name=""/>
        <dsp:cNvSpPr/>
      </dsp:nvSpPr>
      <dsp:spPr>
        <a:xfrm>
          <a:off x="2577091" y="1024347"/>
          <a:ext cx="2088764" cy="719955"/>
        </a:xfrm>
        <a:prstGeom prst="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Adobe Fan Heiti Std B" panose="020B0700000000000000" pitchFamily="34" charset="-128"/>
              <a:ea typeface="Adobe Fan Heiti Std B" panose="020B0700000000000000" pitchFamily="34" charset="-128"/>
              <a:cs typeface="+mn-cs"/>
            </a:rPr>
            <a:t>HKEY</a:t>
          </a:r>
          <a:r>
            <a:rPr lang="en-US" sz="1200" kern="1200">
              <a:latin typeface="Adobe Fan Heiti Std B" panose="020B0700000000000000" pitchFamily="34" charset="-128"/>
              <a:ea typeface="Adobe Fan Heiti Std B" panose="020B0700000000000000" pitchFamily="34" charset="-128"/>
              <a:cs typeface="+mn-cs"/>
            </a:rPr>
            <a:t>_</a:t>
          </a:r>
          <a:r>
            <a:rPr lang="en-US" sz="2000" kern="1200">
              <a:latin typeface="Adobe Fan Heiti Std B" panose="020B0700000000000000" pitchFamily="34" charset="-128"/>
              <a:ea typeface="Adobe Fan Heiti Std B" panose="020B0700000000000000" pitchFamily="34" charset="-128"/>
              <a:cs typeface="+mn-cs"/>
            </a:rPr>
            <a:t>USERS</a:t>
          </a:r>
          <a:r>
            <a:rPr lang="en-US" sz="1200" kern="1200">
              <a:latin typeface="Adobe Fan Heiti Std B" panose="020B0700000000000000" pitchFamily="34" charset="-128"/>
              <a:ea typeface="Adobe Fan Heiti Std B" panose="020B0700000000000000" pitchFamily="34" charset="-128"/>
            </a:rPr>
            <a:t> </a:t>
          </a:r>
          <a:endParaRPr lang="en-US" sz="1200" kern="1200" dirty="0"/>
        </a:p>
      </dsp:txBody>
      <dsp:txXfrm>
        <a:off x="2577091" y="1024347"/>
        <a:ext cx="2088764" cy="719955"/>
      </dsp:txXfrm>
    </dsp:sp>
    <dsp:sp modelId="{A6F6F893-5A78-42ED-BD42-6C1130EC8D27}">
      <dsp:nvSpPr>
        <dsp:cNvPr id="0" name=""/>
        <dsp:cNvSpPr/>
      </dsp:nvSpPr>
      <dsp:spPr>
        <a:xfrm>
          <a:off x="4968238" y="1024347"/>
          <a:ext cx="2440924" cy="719955"/>
        </a:xfrm>
        <a:prstGeom prst="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Adobe Fan Heiti Std B" panose="020B0700000000000000" pitchFamily="34" charset="-128"/>
              <a:ea typeface="Adobe Fan Heiti Std B" panose="020B0700000000000000" pitchFamily="34" charset="-128"/>
              <a:cs typeface="+mn-cs"/>
            </a:rPr>
            <a:t>HKEY</a:t>
          </a:r>
          <a:r>
            <a:rPr lang="en-US" sz="1050" kern="1200">
              <a:latin typeface="Adobe Fan Heiti Std B" panose="020B0700000000000000" pitchFamily="34" charset="-128"/>
              <a:ea typeface="Adobe Fan Heiti Std B" panose="020B0700000000000000" pitchFamily="34" charset="-128"/>
              <a:cs typeface="+mn-cs"/>
            </a:rPr>
            <a:t>_</a:t>
          </a:r>
          <a:r>
            <a:rPr lang="en-US" sz="1600" kern="1200">
              <a:latin typeface="Adobe Fan Heiti Std B" panose="020B0700000000000000" pitchFamily="34" charset="-128"/>
              <a:ea typeface="Adobe Fan Heiti Std B" panose="020B0700000000000000" pitchFamily="34" charset="-128"/>
              <a:cs typeface="+mn-cs"/>
            </a:rPr>
            <a:t>LOCAL</a:t>
          </a:r>
          <a:r>
            <a:rPr lang="en-US" sz="1050" kern="1200">
              <a:latin typeface="Adobe Fan Heiti Std B" panose="020B0700000000000000" pitchFamily="34" charset="-128"/>
              <a:ea typeface="Adobe Fan Heiti Std B" panose="020B0700000000000000" pitchFamily="34" charset="-128"/>
            </a:rPr>
            <a:t>_</a:t>
          </a:r>
          <a:r>
            <a:rPr lang="en-US" sz="1600" kern="1200">
              <a:latin typeface="Adobe Fan Heiti Std B" panose="020B0700000000000000" pitchFamily="34" charset="-128"/>
              <a:ea typeface="Adobe Fan Heiti Std B" panose="020B0700000000000000" pitchFamily="34" charset="-128"/>
              <a:cs typeface="+mn-cs"/>
            </a:rPr>
            <a:t>MACHINE</a:t>
          </a:r>
          <a:endParaRPr lang="en-US" sz="1600" kern="1200" dirty="0">
            <a:latin typeface="Adobe Fan Heiti Std B" panose="020B0700000000000000" pitchFamily="34" charset="-128"/>
            <a:ea typeface="Adobe Fan Heiti Std B" panose="020B0700000000000000" pitchFamily="34" charset="-128"/>
            <a:cs typeface="+mn-cs"/>
          </a:endParaRPr>
        </a:p>
      </dsp:txBody>
      <dsp:txXfrm>
        <a:off x="4968238" y="1024347"/>
        <a:ext cx="2440924" cy="719955"/>
      </dsp:txXfrm>
    </dsp:sp>
    <dsp:sp modelId="{BB9F5358-DDC1-45E8-A869-09F36075357D}">
      <dsp:nvSpPr>
        <dsp:cNvPr id="0" name=""/>
        <dsp:cNvSpPr/>
      </dsp:nvSpPr>
      <dsp:spPr>
        <a:xfrm>
          <a:off x="3546462" y="2046684"/>
          <a:ext cx="1439911" cy="71995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latin typeface="Adobe Fan Heiti Std B" panose="020B0700000000000000" pitchFamily="34" charset="-128"/>
              <a:ea typeface="Adobe Fan Heiti Std B" panose="020B0700000000000000" pitchFamily="34" charset="-128"/>
            </a:rPr>
            <a:t> </a:t>
          </a:r>
          <a:r>
            <a:rPr lang="en-US" sz="3200" kern="1200">
              <a:latin typeface="Aptos" panose="02110004020202020204"/>
              <a:ea typeface="+mn-ea"/>
              <a:cs typeface="+mn-cs"/>
            </a:rPr>
            <a:t>Subkey</a:t>
          </a:r>
        </a:p>
      </dsp:txBody>
      <dsp:txXfrm>
        <a:off x="3546462" y="2046684"/>
        <a:ext cx="1439911" cy="719955"/>
      </dsp:txXfrm>
    </dsp:sp>
    <dsp:sp modelId="{955AE801-CCE3-4FDD-8894-1941E7F72D12}">
      <dsp:nvSpPr>
        <dsp:cNvPr id="0" name=""/>
        <dsp:cNvSpPr/>
      </dsp:nvSpPr>
      <dsp:spPr>
        <a:xfrm>
          <a:off x="3906440" y="3069022"/>
          <a:ext cx="1439911" cy="719955"/>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Value</a:t>
          </a:r>
        </a:p>
      </dsp:txBody>
      <dsp:txXfrm>
        <a:off x="3906440" y="3069022"/>
        <a:ext cx="1439911" cy="719955"/>
      </dsp:txXfrm>
    </dsp:sp>
    <dsp:sp modelId="{0AB7BC64-73E2-4FFB-9634-1ED428AF718D}">
      <dsp:nvSpPr>
        <dsp:cNvPr id="0" name=""/>
        <dsp:cNvSpPr/>
      </dsp:nvSpPr>
      <dsp:spPr>
        <a:xfrm>
          <a:off x="5648733" y="2046684"/>
          <a:ext cx="1439911" cy="71995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Subkey</a:t>
          </a:r>
        </a:p>
      </dsp:txBody>
      <dsp:txXfrm>
        <a:off x="5648733" y="2046684"/>
        <a:ext cx="1439911" cy="719955"/>
      </dsp:txXfrm>
    </dsp:sp>
    <dsp:sp modelId="{4C821A70-3BAC-428A-A696-6F9B2BB69B4E}">
      <dsp:nvSpPr>
        <dsp:cNvPr id="0" name=""/>
        <dsp:cNvSpPr/>
      </dsp:nvSpPr>
      <dsp:spPr>
        <a:xfrm>
          <a:off x="5648733" y="3069022"/>
          <a:ext cx="1439911" cy="719955"/>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Subkey</a:t>
          </a:r>
        </a:p>
      </dsp:txBody>
      <dsp:txXfrm>
        <a:off x="5648733" y="3069022"/>
        <a:ext cx="1439911" cy="719955"/>
      </dsp:txXfrm>
    </dsp:sp>
    <dsp:sp modelId="{AFF1932D-32EC-4360-92BB-ACFD6B5E5D5C}">
      <dsp:nvSpPr>
        <dsp:cNvPr id="0" name=""/>
        <dsp:cNvSpPr/>
      </dsp:nvSpPr>
      <dsp:spPr>
        <a:xfrm>
          <a:off x="6008711" y="4091359"/>
          <a:ext cx="1439911" cy="719955"/>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Value</a:t>
          </a:r>
        </a:p>
      </dsp:txBody>
      <dsp:txXfrm>
        <a:off x="6008711" y="4091359"/>
        <a:ext cx="1439911" cy="719955"/>
      </dsp:txXfrm>
    </dsp:sp>
    <dsp:sp modelId="{600BF288-9FEA-4DFA-95CC-2BCF8ED3ED53}">
      <dsp:nvSpPr>
        <dsp:cNvPr id="0" name=""/>
        <dsp:cNvSpPr/>
      </dsp:nvSpPr>
      <dsp:spPr>
        <a:xfrm>
          <a:off x="6008711" y="5113696"/>
          <a:ext cx="1439911" cy="719955"/>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Value</a:t>
          </a:r>
        </a:p>
      </dsp:txBody>
      <dsp:txXfrm>
        <a:off x="6008711" y="5113696"/>
        <a:ext cx="1439911" cy="719955"/>
      </dsp:txXfrm>
    </dsp:sp>
    <dsp:sp modelId="{9C93DA9C-8F88-47BF-9538-7DA2215963F6}">
      <dsp:nvSpPr>
        <dsp:cNvPr id="0" name=""/>
        <dsp:cNvSpPr/>
      </dsp:nvSpPr>
      <dsp:spPr>
        <a:xfrm>
          <a:off x="6008711" y="6136034"/>
          <a:ext cx="1439911" cy="719955"/>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Value</a:t>
          </a:r>
        </a:p>
      </dsp:txBody>
      <dsp:txXfrm>
        <a:off x="6008711" y="6136034"/>
        <a:ext cx="1439911" cy="719955"/>
      </dsp:txXfrm>
    </dsp:sp>
    <dsp:sp modelId="{0A1D0C5F-0EE4-4660-BDCB-D273DD7C18A4}">
      <dsp:nvSpPr>
        <dsp:cNvPr id="0" name=""/>
        <dsp:cNvSpPr/>
      </dsp:nvSpPr>
      <dsp:spPr>
        <a:xfrm>
          <a:off x="7391026" y="2046684"/>
          <a:ext cx="1439911" cy="719955"/>
        </a:xfrm>
        <a:prstGeom prst="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Subkey</a:t>
          </a:r>
        </a:p>
      </dsp:txBody>
      <dsp:txXfrm>
        <a:off x="7391026" y="2046684"/>
        <a:ext cx="1439911" cy="719955"/>
      </dsp:txXfrm>
    </dsp:sp>
    <dsp:sp modelId="{48A0353A-916A-4508-958A-C568088F02F3}">
      <dsp:nvSpPr>
        <dsp:cNvPr id="0" name=""/>
        <dsp:cNvSpPr/>
      </dsp:nvSpPr>
      <dsp:spPr>
        <a:xfrm>
          <a:off x="7751004" y="3069022"/>
          <a:ext cx="1439911" cy="719955"/>
        </a:xfrm>
        <a:prstGeom prst="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Value</a:t>
          </a:r>
        </a:p>
      </dsp:txBody>
      <dsp:txXfrm>
        <a:off x="7751004" y="3069022"/>
        <a:ext cx="1439911" cy="719955"/>
      </dsp:txXfrm>
    </dsp:sp>
    <dsp:sp modelId="{66E13C8B-F210-4DE2-8912-1A91F912E58C}">
      <dsp:nvSpPr>
        <dsp:cNvPr id="0" name=""/>
        <dsp:cNvSpPr/>
      </dsp:nvSpPr>
      <dsp:spPr>
        <a:xfrm>
          <a:off x="7711544" y="1024347"/>
          <a:ext cx="2188090" cy="719955"/>
        </a:xfrm>
        <a:prstGeom prst="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dobe Fan Heiti Std B" panose="020B0700000000000000" pitchFamily="34" charset="-128"/>
              <a:ea typeface="Adobe Fan Heiti Std B" panose="020B0700000000000000" pitchFamily="34" charset="-128"/>
              <a:cs typeface="+mn-cs"/>
            </a:rPr>
            <a:t>HKEY_CURRENT_CONFIG </a:t>
          </a:r>
          <a:endParaRPr lang="en-US" sz="1200" kern="1200" dirty="0">
            <a:latin typeface="Adobe Fan Heiti Std B" panose="020B0700000000000000" pitchFamily="34" charset="-128"/>
            <a:ea typeface="Adobe Fan Heiti Std B" panose="020B0700000000000000" pitchFamily="34" charset="-128"/>
            <a:cs typeface="+mn-cs"/>
          </a:endParaRPr>
        </a:p>
      </dsp:txBody>
      <dsp:txXfrm>
        <a:off x="7711544" y="1024347"/>
        <a:ext cx="2188090" cy="719955"/>
      </dsp:txXfrm>
    </dsp:sp>
    <dsp:sp modelId="{DA51161A-D828-40DD-8AA6-19D56767E623}">
      <dsp:nvSpPr>
        <dsp:cNvPr id="0" name=""/>
        <dsp:cNvSpPr/>
      </dsp:nvSpPr>
      <dsp:spPr>
        <a:xfrm>
          <a:off x="10202015" y="1024347"/>
          <a:ext cx="1930993" cy="719955"/>
        </a:xfrm>
        <a:prstGeom prst="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dobe Fan Heiti Std B" panose="020B0700000000000000" pitchFamily="34" charset="-128"/>
              <a:ea typeface="Adobe Fan Heiti Std B" panose="020B0700000000000000" pitchFamily="34" charset="-128"/>
              <a:cs typeface="+mn-cs"/>
            </a:rPr>
            <a:t>HKEY_CLASSES_ROOT </a:t>
          </a:r>
        </a:p>
      </dsp:txBody>
      <dsp:txXfrm>
        <a:off x="10202015" y="1024347"/>
        <a:ext cx="1930993" cy="7199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E8422-A5ED-45DD-99BA-DDA9C8522F2A}">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E9DB0-DD74-439C-B680-5FFF573F7C86}">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9352C6-60D7-4E70-BEA8-60AB165269AD}">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System Image Backup</a:t>
          </a:r>
        </a:p>
      </dsp:txBody>
      <dsp:txXfrm>
        <a:off x="1339618" y="2288"/>
        <a:ext cx="5024605" cy="1159843"/>
      </dsp:txXfrm>
    </dsp:sp>
    <dsp:sp modelId="{6325291F-D8CF-4AA3-868F-DD17882A1E5A}">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237B21-6CC5-4B5D-95F4-668786389CB6}">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05F9D3-803C-45AF-8A5A-1F60D9613560}">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File History</a:t>
          </a:r>
        </a:p>
      </dsp:txBody>
      <dsp:txXfrm>
        <a:off x="1339618" y="1452092"/>
        <a:ext cx="5024605" cy="1159843"/>
      </dsp:txXfrm>
    </dsp:sp>
    <dsp:sp modelId="{49880A36-D7F9-4D49-B666-98868207F971}">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8A8010-7FC6-4A44-BC8F-10F6841CD539}">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9934CE-2205-4F0E-A523-A591B690D47A}">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System Restore</a:t>
          </a:r>
        </a:p>
      </dsp:txBody>
      <dsp:txXfrm>
        <a:off x="1339618" y="2901896"/>
        <a:ext cx="5024605" cy="1159843"/>
      </dsp:txXfrm>
    </dsp:sp>
    <dsp:sp modelId="{46E9AF47-8BF3-4AB4-BC1E-0CF25DE7E408}">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D834D-D795-493F-B83A-501CEDD49A19}">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16379-82BD-4713-B02D-63C6DD72F2C5}">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Previous Version(Shadow Copy)</a:t>
          </a:r>
        </a:p>
      </dsp:txBody>
      <dsp:txXfrm>
        <a:off x="1339618" y="4351700"/>
        <a:ext cx="5024605" cy="11598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64E7F-011C-4F0D-AF84-F22FF207CA2A}" type="datetimeFigureOut">
              <a:rPr lang="en-US" smtClean="0"/>
              <a:t>23-Sep-25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406E2-B7E4-4C06-B8A7-C4091275DB4E}" type="slidenum">
              <a:rPr lang="en-US" smtClean="0"/>
              <a:t>‹#›</a:t>
            </a:fld>
            <a:endParaRPr lang="en-US"/>
          </a:p>
        </p:txBody>
      </p:sp>
    </p:spTree>
    <p:extLst>
      <p:ext uri="{BB962C8B-B14F-4D97-AF65-F5344CB8AC3E}">
        <p14:creationId xmlns:p14="http://schemas.microsoft.com/office/powerpoint/2010/main" val="1900111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42518-C054-44DD-AAF3-CF0AD39FE90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7007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42518-C054-44DD-AAF3-CF0AD39FE90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8172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42518-C054-44DD-AAF3-CF0AD39FE90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2117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42518-C054-44DD-AAF3-CF0AD39FE90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7182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0E3C-793B-984B-BA49-CADC371CE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30020F-7C62-020D-EFE4-0BF4502F60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75A3B8-833A-46C1-0677-9E47C32B1F7A}"/>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5" name="Footer Placeholder 4">
            <a:extLst>
              <a:ext uri="{FF2B5EF4-FFF2-40B4-BE49-F238E27FC236}">
                <a16:creationId xmlns:a16="http://schemas.microsoft.com/office/drawing/2014/main" id="{065CF50B-2A65-9C1B-9DA7-E2097CA9B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88ABF-6727-0F0D-87B9-CE6F984216A4}"/>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288814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9233-3977-1457-79C7-822CB6942B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EB1C11-61BD-49EC-2DAB-FE4CB3CB65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446EB-4658-1671-519C-67211BE3CE89}"/>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5" name="Footer Placeholder 4">
            <a:extLst>
              <a:ext uri="{FF2B5EF4-FFF2-40B4-BE49-F238E27FC236}">
                <a16:creationId xmlns:a16="http://schemas.microsoft.com/office/drawing/2014/main" id="{9B53E30E-4446-A8DD-6773-C4CC5447E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9147C-73EA-ECA2-A638-989A72BD9A99}"/>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26291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8FBE49-B007-0504-A762-32DA4711CA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B5CB09-433A-E7F6-1CA0-B1A846B171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0DFD4-7422-92D3-340D-87437F2E1079}"/>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5" name="Footer Placeholder 4">
            <a:extLst>
              <a:ext uri="{FF2B5EF4-FFF2-40B4-BE49-F238E27FC236}">
                <a16:creationId xmlns:a16="http://schemas.microsoft.com/office/drawing/2014/main" id="{27C4EE3C-A662-4173-91EC-BD7C7B2E7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ACA8B-AE8D-6780-4BDE-D81E1F9F764A}"/>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3754022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EEBF-75A4-5932-B5E4-89912D992E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B17D25-0ACC-C3E6-C3BD-E605150107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216AB-D59E-A093-4936-A76315AD77F3}"/>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D75EC806-7A50-BA63-537D-CF525E1D3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CD103-B5A0-FB31-8337-A1E6104C1F20}"/>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1266045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FD57D-A2C4-88D1-80B3-2F38EB3300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6A97CF-61CC-2805-DAB3-2AD824A8B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A93FB-B2ED-71FA-3B49-75E7059F8403}"/>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29EBCBCD-B3F1-5CAC-5187-E5484F4FB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CF3BF-C8D9-DB54-F09C-F61761855268}"/>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30945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F3A7-FADD-8B59-1A6A-5DE4E8D210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7F1606-ABF6-B855-728D-D9B473FE8D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0AF34F-8C3B-BAE4-AC45-3797190FB2E3}"/>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59563B96-BE4E-439F-6777-CF5F7FEAF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7EA7A7-8B3E-1A0B-F970-2DB78844C976}"/>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707782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0EA3-E2BE-535F-717E-B0AFC1F84D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B1551-ABC2-CF81-E365-C9C4502615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A9BD8-21C7-08DE-C630-6C3A56D3DA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7E3D4-A658-8C3C-F8C9-67A360B914B5}"/>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6" name="Footer Placeholder 5">
            <a:extLst>
              <a:ext uri="{FF2B5EF4-FFF2-40B4-BE49-F238E27FC236}">
                <a16:creationId xmlns:a16="http://schemas.microsoft.com/office/drawing/2014/main" id="{1A3E66D6-A30B-FD14-4052-E1CF9534B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AAC6D0-93D2-B626-0E20-1CB8DF5729F5}"/>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108392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09B5-7EEB-F74D-DE1D-71BF00947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C5B88-C4BE-D8D6-389A-3FD5EE8168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797D2-A177-366F-E635-41C2B35CAD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B3AC48-9DA6-CB22-DCC2-55956302FA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FF02B1-C944-8690-2609-0EB583A8E6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21984A-C58F-8F44-4E14-7C318EEE8280}"/>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8" name="Footer Placeholder 7">
            <a:extLst>
              <a:ext uri="{FF2B5EF4-FFF2-40B4-BE49-F238E27FC236}">
                <a16:creationId xmlns:a16="http://schemas.microsoft.com/office/drawing/2014/main" id="{FB802684-FF62-9D90-A3FF-C05EA4C41A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20A7CA-F0CB-85E1-B963-C7A2B4E4CF91}"/>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1695120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AC0A-3282-C392-15C5-8D85A9CB2D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B5B9CC-08D4-D2D6-107A-EC37E57C021E}"/>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4" name="Footer Placeholder 3">
            <a:extLst>
              <a:ext uri="{FF2B5EF4-FFF2-40B4-BE49-F238E27FC236}">
                <a16:creationId xmlns:a16="http://schemas.microsoft.com/office/drawing/2014/main" id="{2D527FBD-A00E-E851-3A37-D319CA1C54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59BBF9-B802-5FE5-AD99-D61D58BD7476}"/>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1899648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AA86C-2362-9BD8-18F3-2CACD9DE462A}"/>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3" name="Footer Placeholder 2">
            <a:extLst>
              <a:ext uri="{FF2B5EF4-FFF2-40B4-BE49-F238E27FC236}">
                <a16:creationId xmlns:a16="http://schemas.microsoft.com/office/drawing/2014/main" id="{D591DE5E-CF18-7D33-D2A6-E4C1C7F3DB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700719-617E-5259-357E-E40A99241C83}"/>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138993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5595B-4F74-0B4C-4991-FE51FFD27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D9647-4B0D-F5E3-5CB4-9D034AE9A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7D5A04-EC07-4D7F-74E8-B85F15FB3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75D7F0-09F4-61DD-849A-73B276858C87}"/>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6" name="Footer Placeholder 5">
            <a:extLst>
              <a:ext uri="{FF2B5EF4-FFF2-40B4-BE49-F238E27FC236}">
                <a16:creationId xmlns:a16="http://schemas.microsoft.com/office/drawing/2014/main" id="{26BC74CC-9DBB-D27A-3A10-87FB1C82A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2941B-763D-7590-C683-040916918A80}"/>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4080955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476E-C1E5-1320-D087-B348C50E10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7B03F-D2E0-7AD7-4C40-FDE1DC701C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06C89-DF5B-5FD1-C6CC-9DFCA7BED987}"/>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5" name="Footer Placeholder 4">
            <a:extLst>
              <a:ext uri="{FF2B5EF4-FFF2-40B4-BE49-F238E27FC236}">
                <a16:creationId xmlns:a16="http://schemas.microsoft.com/office/drawing/2014/main" id="{A614EB22-46F6-A317-C3AD-4A70517C4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BCF7B-6E37-A2C3-B9C4-FF05EABEFC6B}"/>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16298006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6F9A-20BB-0AEA-5FC1-2546784DC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BB6500-7606-5B53-D6B7-D6784917EF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0DAD64-B972-03D7-8E86-78DCD8293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2E7502-1781-1FAE-CD25-173A9D258E53}"/>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6" name="Footer Placeholder 5">
            <a:extLst>
              <a:ext uri="{FF2B5EF4-FFF2-40B4-BE49-F238E27FC236}">
                <a16:creationId xmlns:a16="http://schemas.microsoft.com/office/drawing/2014/main" id="{FC978082-4E1C-BFEB-B449-A09E68BE6F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C9D3C2-F607-DB03-38B9-A26F01B607B7}"/>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688937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EA68-85F5-5D4C-AC4B-EFE7C2C321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488527-A408-EE73-3432-D3DDEDACE0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EACA-4289-A172-DC1F-3E597B6B6634}"/>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390F70AF-8373-6083-1C74-AC2B0F9176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9344B-F0C5-2B7C-21C8-D7A79764C52C}"/>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010082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408B69-3E75-1F73-698B-CE02576C2A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8A0CCD-DDA5-9602-17B3-114E90B930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D7CC96-0328-F452-6863-7C5BC917F0AD}"/>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6D7FDE3E-89F3-BEDC-F27F-ED2124C69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818EF-D127-D32D-AB57-0B35293E549E}"/>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106892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70A51-0654-993A-BEC6-B8852FA5C0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11E135-B0DD-7F47-2ACD-E079DD7B1A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8FA439-1006-F431-3442-C47178B9DA73}"/>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5" name="Footer Placeholder 4">
            <a:extLst>
              <a:ext uri="{FF2B5EF4-FFF2-40B4-BE49-F238E27FC236}">
                <a16:creationId xmlns:a16="http://schemas.microsoft.com/office/drawing/2014/main" id="{375C2B34-2489-9246-6EC2-7E92697C6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79E1A-CB4C-9C6F-8D97-21303627248A}"/>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148278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2CFB-2CB8-A2AD-CEB7-A523190F60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DB1777-5A9F-41C3-794F-5A17359E6E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95AA4F-2EA4-5A8F-63CC-455740079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825B7A-54AD-739D-180D-A24F3EFF1749}"/>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6" name="Footer Placeholder 5">
            <a:extLst>
              <a:ext uri="{FF2B5EF4-FFF2-40B4-BE49-F238E27FC236}">
                <a16:creationId xmlns:a16="http://schemas.microsoft.com/office/drawing/2014/main" id="{418FD6D1-5223-CD20-01BC-2EDD1D956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C22E04-BBB6-CC17-6EFB-1F91A47E7CFA}"/>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254097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57820-D8FB-3160-1E9E-8025D6B883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A9CB51-7E05-F8B1-B107-6708DE2E6D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5542A9-BDBF-7124-9806-EEC5DD98B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257833-106F-19DB-55BD-04EDF7A00F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F0C916-6B7E-EA52-844F-9A64B04A21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A7A0AC-7DA5-A780-9617-88012C8DCCE5}"/>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8" name="Footer Placeholder 7">
            <a:extLst>
              <a:ext uri="{FF2B5EF4-FFF2-40B4-BE49-F238E27FC236}">
                <a16:creationId xmlns:a16="http://schemas.microsoft.com/office/drawing/2014/main" id="{D2B71488-57F3-9EE2-921F-F24E5AD02A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1A6C55-9DD8-CD03-F041-DE072D0526A7}"/>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1141111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BD2C4-B6F3-9FFB-CF3D-F96E0F6792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876DD4-D001-C2D7-B031-6605F5233B2E}"/>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4" name="Footer Placeholder 3">
            <a:extLst>
              <a:ext uri="{FF2B5EF4-FFF2-40B4-BE49-F238E27FC236}">
                <a16:creationId xmlns:a16="http://schemas.microsoft.com/office/drawing/2014/main" id="{4502C555-7D37-70A4-C0CC-A668660A66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E5F57B-5B55-646B-1F4F-FB8886F0CAA1}"/>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160547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660A6-3EE7-5453-E309-A2D226320293}"/>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3" name="Footer Placeholder 2">
            <a:extLst>
              <a:ext uri="{FF2B5EF4-FFF2-40B4-BE49-F238E27FC236}">
                <a16:creationId xmlns:a16="http://schemas.microsoft.com/office/drawing/2014/main" id="{0B41CA83-F917-8642-FA78-2EC92CF8EB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8A20B4-F1AA-905B-E251-F2A25626B20A}"/>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2883560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4447-FF73-D0E4-9DB9-79A98A6346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339F90-06E9-CD0A-8489-0AD863C0AB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F5AB42-1628-4C07-EC13-A1EB7FAD1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9D79A-3941-6FEC-A57E-B7A84BDC6022}"/>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6" name="Footer Placeholder 5">
            <a:extLst>
              <a:ext uri="{FF2B5EF4-FFF2-40B4-BE49-F238E27FC236}">
                <a16:creationId xmlns:a16="http://schemas.microsoft.com/office/drawing/2014/main" id="{9F82CF98-603D-CB56-44AF-DF55875E8A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3EBCE-9EB6-8567-C298-A1EEA4C077CD}"/>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416536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2BE7-90A1-E074-1925-059148C3E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F1834B-7AB1-5FC6-F16F-B0746C6A1B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1C9F8E-727C-7A1A-CAF7-D5B539483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3B084-C65F-C525-9411-C01C0264F1B3}"/>
              </a:ext>
            </a:extLst>
          </p:cNvPr>
          <p:cNvSpPr>
            <a:spLocks noGrp="1"/>
          </p:cNvSpPr>
          <p:nvPr>
            <p:ph type="dt" sz="half" idx="10"/>
          </p:nvPr>
        </p:nvSpPr>
        <p:spPr/>
        <p:txBody>
          <a:bodyPr/>
          <a:lstStyle/>
          <a:p>
            <a:fld id="{40D355E1-DDDE-45EB-B63B-F2DB0FBFA60E}" type="datetimeFigureOut">
              <a:rPr lang="en-US" smtClean="0"/>
              <a:t>23-Sep-25</a:t>
            </a:fld>
            <a:endParaRPr lang="en-US"/>
          </a:p>
        </p:txBody>
      </p:sp>
      <p:sp>
        <p:nvSpPr>
          <p:cNvPr id="6" name="Footer Placeholder 5">
            <a:extLst>
              <a:ext uri="{FF2B5EF4-FFF2-40B4-BE49-F238E27FC236}">
                <a16:creationId xmlns:a16="http://schemas.microsoft.com/office/drawing/2014/main" id="{67F2023D-D485-7F18-B73B-D557A7AF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ACB68-9DF3-5289-3C9D-63439884D9AA}"/>
              </a:ext>
            </a:extLst>
          </p:cNvPr>
          <p:cNvSpPr>
            <a:spLocks noGrp="1"/>
          </p:cNvSpPr>
          <p:nvPr>
            <p:ph type="sldNum" sz="quarter" idx="12"/>
          </p:nvPr>
        </p:nvSpPr>
        <p:spPr/>
        <p:txBody>
          <a:bodyPr/>
          <a:lstStyle/>
          <a:p>
            <a:fld id="{0157F9B6-11FF-4DDE-A758-9B7DCA5BC8D6}" type="slidenum">
              <a:rPr lang="en-US" smtClean="0"/>
              <a:t>‹#›</a:t>
            </a:fld>
            <a:endParaRPr lang="en-US"/>
          </a:p>
        </p:txBody>
      </p:sp>
    </p:spTree>
    <p:extLst>
      <p:ext uri="{BB962C8B-B14F-4D97-AF65-F5344CB8AC3E}">
        <p14:creationId xmlns:p14="http://schemas.microsoft.com/office/powerpoint/2010/main" val="1994407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868079-2521-82A2-D51A-1973EBED7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FA2DCD-481E-82CE-E4DF-76348A2C7A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86BE2-0319-901D-C227-6CF39DD4FA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D355E1-DDDE-45EB-B63B-F2DB0FBFA60E}" type="datetimeFigureOut">
              <a:rPr lang="en-US" smtClean="0"/>
              <a:t>23-Sep-25</a:t>
            </a:fld>
            <a:endParaRPr lang="en-US"/>
          </a:p>
        </p:txBody>
      </p:sp>
      <p:sp>
        <p:nvSpPr>
          <p:cNvPr id="5" name="Footer Placeholder 4">
            <a:extLst>
              <a:ext uri="{FF2B5EF4-FFF2-40B4-BE49-F238E27FC236}">
                <a16:creationId xmlns:a16="http://schemas.microsoft.com/office/drawing/2014/main" id="{85369404-80E2-C792-88FF-C8CED3029F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D272C66-831F-A450-3CEB-911D3CD593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57F9B6-11FF-4DDE-A758-9B7DCA5BC8D6}" type="slidenum">
              <a:rPr lang="en-US" smtClean="0"/>
              <a:t>‹#›</a:t>
            </a:fld>
            <a:endParaRPr lang="en-US"/>
          </a:p>
        </p:txBody>
      </p:sp>
    </p:spTree>
    <p:extLst>
      <p:ext uri="{BB962C8B-B14F-4D97-AF65-F5344CB8AC3E}">
        <p14:creationId xmlns:p14="http://schemas.microsoft.com/office/powerpoint/2010/main" val="1461340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47614-F2DC-6E43-2E38-7A0D83388F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EBE07-C1DE-7052-08BC-8BAB25C9A7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DF755-AE3F-DD32-2C52-65A4D20C0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F138EACF-7FFA-CA1C-3524-0467E029E6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5510E74-2FDB-1144-E21E-8C18923AA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B53872-D430-45C4-AF96-73A562D90285}" type="slidenum">
              <a:rPr lang="en-US" smtClean="0"/>
              <a:t>‹#›</a:t>
            </a:fld>
            <a:endParaRPr lang="en-US"/>
          </a:p>
        </p:txBody>
      </p:sp>
    </p:spTree>
    <p:extLst>
      <p:ext uri="{BB962C8B-B14F-4D97-AF65-F5344CB8AC3E}">
        <p14:creationId xmlns:p14="http://schemas.microsoft.com/office/powerpoint/2010/main" val="1911552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6.wdp"/><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8.png"/><Relationship Id="rId14" Type="http://schemas.microsoft.com/office/2007/relationships/hdphoto" Target="../media/hdphoto7.wdp"/></Relationships>
</file>

<file path=ppt/slides/_rels/slide11.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microsoft.com/office/2007/relationships/hdphoto" Target="../media/hdphoto9.wdp"/><Relationship Id="rId5" Type="http://schemas.openxmlformats.org/officeDocument/2006/relationships/image" Target="../media/image12.png"/><Relationship Id="rId10" Type="http://schemas.openxmlformats.org/officeDocument/2006/relationships/image" Target="../media/image15.png"/><Relationship Id="rId4" Type="http://schemas.microsoft.com/office/2007/relationships/hdphoto" Target="../media/hdphoto8.wdp"/><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4.png"/><Relationship Id="rId1" Type="http://schemas.openxmlformats.org/officeDocument/2006/relationships/slideLayout" Target="../slideLayouts/slideLayout13.xml"/><Relationship Id="rId5" Type="http://schemas.microsoft.com/office/2007/relationships/hdphoto" Target="../media/hdphoto17.wdp"/><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upport.microsoft.com/en-us/windows/tips-to-improve-pc-performance-in-windows-b3b3ef5b-5953-fb6a-2528-4bbed82fba96#Category=Windows_10" TargetMode="External"/><Relationship Id="rId1" Type="http://schemas.openxmlformats.org/officeDocument/2006/relationships/slideLayout" Target="../slideLayouts/slideLayout13.xml"/><Relationship Id="rId4" Type="http://schemas.microsoft.com/office/2007/relationships/hdphoto" Target="../media/hdphoto18.wdp"/></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19.wdp"/><Relationship Id="rId5" Type="http://schemas.openxmlformats.org/officeDocument/2006/relationships/image" Target="../media/image31.png"/><Relationship Id="rId4" Type="http://schemas.openxmlformats.org/officeDocument/2006/relationships/image" Target="../media/image30.jpg"/><Relationship Id="rId9" Type="http://schemas.openxmlformats.org/officeDocument/2006/relationships/image" Target="../media/image34.jpg"/></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3"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7EC9B8A-FB1A-88A5-B862-0AF7ABD66F6E}"/>
              </a:ext>
            </a:extLst>
          </p:cNvPr>
          <p:cNvSpPr>
            <a:spLocks noGrp="1"/>
          </p:cNvSpPr>
          <p:nvPr>
            <p:ph type="title"/>
          </p:nvPr>
        </p:nvSpPr>
        <p:spPr>
          <a:xfrm>
            <a:off x="789708" y="1014574"/>
            <a:ext cx="9725730" cy="2226769"/>
          </a:xfrm>
        </p:spPr>
        <p:txBody>
          <a:bodyPr vert="horz" lIns="91440" tIns="45720" rIns="91440" bIns="45720" rtlCol="0" anchor="ctr">
            <a:normAutofit/>
          </a:bodyPr>
          <a:lstStyle/>
          <a:p>
            <a:r>
              <a:rPr lang="en-US" sz="4800" kern="1200">
                <a:solidFill>
                  <a:schemeClr val="bg1"/>
                </a:solidFill>
                <a:latin typeface="+mj-lt"/>
                <a:ea typeface="+mj-ea"/>
                <a:cs typeface="+mj-cs"/>
              </a:rPr>
              <a:t>Foundation of computer science</a:t>
            </a:r>
          </a:p>
        </p:txBody>
      </p:sp>
      <p:sp>
        <p:nvSpPr>
          <p:cNvPr id="3" name="Content Placeholder 2">
            <a:extLst>
              <a:ext uri="{FF2B5EF4-FFF2-40B4-BE49-F238E27FC236}">
                <a16:creationId xmlns:a16="http://schemas.microsoft.com/office/drawing/2014/main" id="{3FECF5D4-40BA-D53E-4F4E-B71EF295A79F}"/>
              </a:ext>
            </a:extLst>
          </p:cNvPr>
          <p:cNvSpPr>
            <a:spLocks noGrp="1"/>
          </p:cNvSpPr>
          <p:nvPr>
            <p:ph idx="1"/>
          </p:nvPr>
        </p:nvSpPr>
        <p:spPr>
          <a:xfrm>
            <a:off x="789708" y="3640633"/>
            <a:ext cx="9725730" cy="2487212"/>
          </a:xfrm>
        </p:spPr>
        <p:txBody>
          <a:bodyPr vert="horz" lIns="91440" tIns="45720" rIns="91440" bIns="45720" rtlCol="0" anchor="ctr">
            <a:normAutofit/>
          </a:bodyPr>
          <a:lstStyle/>
          <a:p>
            <a:pPr marL="0" indent="0">
              <a:buNone/>
            </a:pPr>
            <a:r>
              <a:rPr lang="en-US" sz="2400" kern="1200">
                <a:solidFill>
                  <a:schemeClr val="tx2"/>
                </a:solidFill>
                <a:latin typeface="+mn-lt"/>
                <a:ea typeface="+mn-ea"/>
                <a:cs typeface="+mn-cs"/>
              </a:rPr>
              <a:t>By : Mohamed Agami</a:t>
            </a:r>
          </a:p>
        </p:txBody>
      </p:sp>
    </p:spTree>
    <p:extLst>
      <p:ext uri="{BB962C8B-B14F-4D97-AF65-F5344CB8AC3E}">
        <p14:creationId xmlns:p14="http://schemas.microsoft.com/office/powerpoint/2010/main" val="4140263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00F4E0-F715-5851-B76A-11A0B5023C68}"/>
              </a:ext>
            </a:extLst>
          </p:cNvPr>
          <p:cNvSpPr/>
          <p:nvPr/>
        </p:nvSpPr>
        <p:spPr>
          <a:xfrm>
            <a:off x="266700" y="266701"/>
            <a:ext cx="11658600" cy="438618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24884283-490B-1780-36FB-CA0631B903C3}"/>
              </a:ext>
            </a:extLst>
          </p:cNvPr>
          <p:cNvSpPr/>
          <p:nvPr/>
        </p:nvSpPr>
        <p:spPr>
          <a:xfrm>
            <a:off x="266700" y="4652882"/>
            <a:ext cx="11703033" cy="2172985"/>
          </a:xfrm>
          <a:prstGeom prst="rect">
            <a:avLst/>
          </a:prstGeom>
        </p:spPr>
        <p:style>
          <a:lnRef idx="3">
            <a:schemeClr val="lt1"/>
          </a:lnRef>
          <a:fillRef idx="1002">
            <a:schemeClr val="dk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AC758815-3EBF-1058-998F-A67F5D954277}"/>
              </a:ext>
            </a:extLst>
          </p:cNvPr>
          <p:cNvSpPr/>
          <p:nvPr/>
        </p:nvSpPr>
        <p:spPr>
          <a:xfrm>
            <a:off x="685800" y="1322369"/>
            <a:ext cx="8064500" cy="15299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3B4FAA3E-1F6B-056F-6B2A-CD429582DB82}"/>
              </a:ext>
            </a:extLst>
          </p:cNvPr>
          <p:cNvSpPr/>
          <p:nvPr/>
        </p:nvSpPr>
        <p:spPr>
          <a:xfrm>
            <a:off x="812799" y="1950507"/>
            <a:ext cx="2190744" cy="81371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Win32 subsystem</a:t>
            </a:r>
          </a:p>
        </p:txBody>
      </p:sp>
      <p:sp>
        <p:nvSpPr>
          <p:cNvPr id="11" name="Rectangle 10">
            <a:extLst>
              <a:ext uri="{FF2B5EF4-FFF2-40B4-BE49-F238E27FC236}">
                <a16:creationId xmlns:a16="http://schemas.microsoft.com/office/drawing/2014/main" id="{28A53169-EEA8-E06F-5ECC-DAA0FBFA9E4A}"/>
              </a:ext>
            </a:extLst>
          </p:cNvPr>
          <p:cNvSpPr/>
          <p:nvPr/>
        </p:nvSpPr>
        <p:spPr>
          <a:xfrm>
            <a:off x="8974464" y="1383740"/>
            <a:ext cx="2724162" cy="319757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35BB0BDC-3DCE-6973-438B-4289954CE3E8}"/>
              </a:ext>
            </a:extLst>
          </p:cNvPr>
          <p:cNvSpPr/>
          <p:nvPr/>
        </p:nvSpPr>
        <p:spPr>
          <a:xfrm>
            <a:off x="685799" y="2989980"/>
            <a:ext cx="8064499" cy="15299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4668F4C3-FE52-81C4-588D-3B51E44F699C}"/>
              </a:ext>
            </a:extLst>
          </p:cNvPr>
          <p:cNvSpPr/>
          <p:nvPr/>
        </p:nvSpPr>
        <p:spPr>
          <a:xfrm>
            <a:off x="3130542" y="1936760"/>
            <a:ext cx="3340092" cy="81371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Win32 security subsystem</a:t>
            </a:r>
          </a:p>
        </p:txBody>
      </p:sp>
      <p:sp>
        <p:nvSpPr>
          <p:cNvPr id="14" name="Rectangle 13">
            <a:extLst>
              <a:ext uri="{FF2B5EF4-FFF2-40B4-BE49-F238E27FC236}">
                <a16:creationId xmlns:a16="http://schemas.microsoft.com/office/drawing/2014/main" id="{A8A22AE3-7D75-0E25-1AA0-BCEA9C04AC06}"/>
              </a:ext>
            </a:extLst>
          </p:cNvPr>
          <p:cNvSpPr/>
          <p:nvPr/>
        </p:nvSpPr>
        <p:spPr>
          <a:xfrm>
            <a:off x="6597633" y="1936760"/>
            <a:ext cx="2006610" cy="81371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Other subsystems</a:t>
            </a:r>
          </a:p>
        </p:txBody>
      </p:sp>
      <p:sp>
        <p:nvSpPr>
          <p:cNvPr id="15" name="TextBox 14">
            <a:extLst>
              <a:ext uri="{FF2B5EF4-FFF2-40B4-BE49-F238E27FC236}">
                <a16:creationId xmlns:a16="http://schemas.microsoft.com/office/drawing/2014/main" id="{07D24EAC-C309-5B84-627A-477F07FFA333}"/>
              </a:ext>
            </a:extLst>
          </p:cNvPr>
          <p:cNvSpPr txBox="1"/>
          <p:nvPr/>
        </p:nvSpPr>
        <p:spPr>
          <a:xfrm>
            <a:off x="1612900" y="1337177"/>
            <a:ext cx="6197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110" normalizeH="0" baseline="0" noProof="0" dirty="0">
                <a:ln>
                  <a:noFill/>
                </a:ln>
                <a:solidFill>
                  <a:prstClr val="white"/>
                </a:solidFill>
                <a:effectLst/>
                <a:uLnTx/>
                <a:uFillTx/>
                <a:latin typeface="Aptos" panose="02110004020202020204"/>
                <a:ea typeface="+mn-ea"/>
                <a:cs typeface="+mn-cs"/>
              </a:rPr>
              <a:t>Shell</a:t>
            </a:r>
            <a:endParaRPr kumimoji="0" lang="en-US" sz="2800" b="0" i="0" u="none" strike="noStrike" kern="1200" cap="none" spc="1110" normalizeH="0" baseline="0" noProof="0" dirty="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5750D11B-ACEF-66A9-633F-634A69A6B4AE}"/>
              </a:ext>
            </a:extLst>
          </p:cNvPr>
          <p:cNvSpPr txBox="1"/>
          <p:nvPr/>
        </p:nvSpPr>
        <p:spPr>
          <a:xfrm>
            <a:off x="1212849" y="450691"/>
            <a:ext cx="701040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ptos" panose="02110004020202020204"/>
                <a:ea typeface="+mn-ea"/>
                <a:cs typeface="+mn-cs"/>
              </a:rPr>
              <a:t>Software (operation system)</a:t>
            </a:r>
          </a:p>
        </p:txBody>
      </p:sp>
      <p:sp>
        <p:nvSpPr>
          <p:cNvPr id="20" name="TextBox 19">
            <a:extLst>
              <a:ext uri="{FF2B5EF4-FFF2-40B4-BE49-F238E27FC236}">
                <a16:creationId xmlns:a16="http://schemas.microsoft.com/office/drawing/2014/main" id="{8211D5BE-5507-4CB8-BBE9-9830439CA787}"/>
              </a:ext>
            </a:extLst>
          </p:cNvPr>
          <p:cNvSpPr txBox="1"/>
          <p:nvPr/>
        </p:nvSpPr>
        <p:spPr>
          <a:xfrm>
            <a:off x="1778000" y="4716401"/>
            <a:ext cx="92837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ptos" panose="02110004020202020204"/>
                <a:ea typeface="+mn-ea"/>
                <a:cs typeface="+mn-cs"/>
              </a:rPr>
              <a:t>Hardware</a:t>
            </a:r>
            <a:endParaRPr kumimoji="0" lang="en-US" sz="40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C45376EC-C6B2-7FF3-F2FE-99F61A9900EF}"/>
              </a:ext>
            </a:extLst>
          </p:cNvPr>
          <p:cNvSpPr txBox="1"/>
          <p:nvPr/>
        </p:nvSpPr>
        <p:spPr>
          <a:xfrm>
            <a:off x="596905" y="3124916"/>
            <a:ext cx="17589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300" normalizeH="0" baseline="0" noProof="0" dirty="0">
                <a:ln>
                  <a:noFill/>
                </a:ln>
                <a:solidFill>
                  <a:prstClr val="white"/>
                </a:solidFill>
                <a:effectLst/>
                <a:uLnTx/>
                <a:uFillTx/>
                <a:latin typeface="Aptos" panose="02110004020202020204"/>
                <a:ea typeface="+mn-ea"/>
                <a:cs typeface="+mn-cs"/>
              </a:rPr>
              <a:t>Kernal</a:t>
            </a:r>
            <a:endParaRPr kumimoji="0" lang="en-US" sz="2800" b="0" i="0" u="none" strike="noStrike" kern="1200" cap="none" spc="300" normalizeH="0" baseline="0" noProof="0" dirty="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1C5D6F02-B439-9FCC-6EC1-4888BC2ED820}"/>
              </a:ext>
            </a:extLst>
          </p:cNvPr>
          <p:cNvSpPr/>
          <p:nvPr/>
        </p:nvSpPr>
        <p:spPr>
          <a:xfrm>
            <a:off x="2565400" y="3067584"/>
            <a:ext cx="6038842" cy="132661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Executive services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3" name="Rectangle 22">
            <a:extLst>
              <a:ext uri="{FF2B5EF4-FFF2-40B4-BE49-F238E27FC236}">
                <a16:creationId xmlns:a16="http://schemas.microsoft.com/office/drawing/2014/main" id="{D8702045-8CFE-1F71-61A0-8B7FCC7F1DB1}"/>
              </a:ext>
            </a:extLst>
          </p:cNvPr>
          <p:cNvSpPr/>
          <p:nvPr/>
        </p:nvSpPr>
        <p:spPr>
          <a:xfrm>
            <a:off x="2717800" y="3764745"/>
            <a:ext cx="5778500" cy="4770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Hardware abstraction layer (HAL)</a:t>
            </a:r>
          </a:p>
        </p:txBody>
      </p:sp>
      <p:pic>
        <p:nvPicPr>
          <p:cNvPr id="25" name="Picture 24" descr="A computer mouse with a cord&#10;&#10;Description automatically generated">
            <a:extLst>
              <a:ext uri="{FF2B5EF4-FFF2-40B4-BE49-F238E27FC236}">
                <a16:creationId xmlns:a16="http://schemas.microsoft.com/office/drawing/2014/main" id="{9F368793-69B5-B3AD-B7EF-3A894713630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6513793" y="5528219"/>
            <a:ext cx="1269841" cy="1269841"/>
          </a:xfrm>
          <a:prstGeom prst="rect">
            <a:avLst/>
          </a:prstGeom>
        </p:spPr>
      </p:pic>
      <p:pic>
        <p:nvPicPr>
          <p:cNvPr id="27" name="Picture 26" descr="A white keyboard with many buttons&#10;&#10;Description automatically generated">
            <a:extLst>
              <a:ext uri="{FF2B5EF4-FFF2-40B4-BE49-F238E27FC236}">
                <a16:creationId xmlns:a16="http://schemas.microsoft.com/office/drawing/2014/main" id="{4358BC89-87C3-3841-8BF2-8A3290952D6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8223250" y="5596073"/>
            <a:ext cx="1269841" cy="1269841"/>
          </a:xfrm>
          <a:prstGeom prst="rect">
            <a:avLst/>
          </a:prstGeom>
        </p:spPr>
      </p:pic>
      <p:pic>
        <p:nvPicPr>
          <p:cNvPr id="31" name="Picture 30" descr="A computer chip with a square and yellow wires&#10;&#10;Description automatically generated">
            <a:extLst>
              <a:ext uri="{FF2B5EF4-FFF2-40B4-BE49-F238E27FC236}">
                <a16:creationId xmlns:a16="http://schemas.microsoft.com/office/drawing/2014/main" id="{B6F69D2E-73EF-957E-BC0D-6992FF99980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4480622" y="5392235"/>
            <a:ext cx="1498600" cy="1498600"/>
          </a:xfrm>
          <a:prstGeom prst="rect">
            <a:avLst/>
          </a:prstGeom>
        </p:spPr>
      </p:pic>
      <p:pic>
        <p:nvPicPr>
          <p:cNvPr id="33" name="Picture 32" descr="A black printer with blue paper and blue arrow&#10;&#10;Description automatically generated">
            <a:extLst>
              <a:ext uri="{FF2B5EF4-FFF2-40B4-BE49-F238E27FC236}">
                <a16:creationId xmlns:a16="http://schemas.microsoft.com/office/drawing/2014/main" id="{680F8608-430B-4903-9314-171DFC3C99EE}"/>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212735" y="5544757"/>
            <a:ext cx="1269841" cy="1269841"/>
          </a:xfrm>
          <a:prstGeom prst="rect">
            <a:avLst/>
          </a:prstGeom>
        </p:spPr>
      </p:pic>
      <p:pic>
        <p:nvPicPr>
          <p:cNvPr id="35" name="Picture 34" descr="A green and orange computer chip&#10;&#10;Description automatically generated">
            <a:extLst>
              <a:ext uri="{FF2B5EF4-FFF2-40B4-BE49-F238E27FC236}">
                <a16:creationId xmlns:a16="http://schemas.microsoft.com/office/drawing/2014/main" id="{3BA5B755-D792-2F54-7231-A45C1E59B238}"/>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2491137" y="5585483"/>
            <a:ext cx="1269841" cy="1269841"/>
          </a:xfrm>
          <a:prstGeom prst="rect">
            <a:avLst/>
          </a:prstGeom>
        </p:spPr>
      </p:pic>
      <p:pic>
        <p:nvPicPr>
          <p:cNvPr id="37" name="Picture 36" descr="A computer device with a green light&#10;&#10;Description automatically generated">
            <a:extLst>
              <a:ext uri="{FF2B5EF4-FFF2-40B4-BE49-F238E27FC236}">
                <a16:creationId xmlns:a16="http://schemas.microsoft.com/office/drawing/2014/main" id="{EB7D0226-BAE6-FEFA-96CC-E7D8D924B6DE}"/>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508159" y="5463138"/>
            <a:ext cx="1269841" cy="1269841"/>
          </a:xfrm>
          <a:prstGeom prst="rect">
            <a:avLst/>
          </a:prstGeom>
        </p:spPr>
      </p:pic>
      <p:sp>
        <p:nvSpPr>
          <p:cNvPr id="38" name="TextBox 37">
            <a:extLst>
              <a:ext uri="{FF2B5EF4-FFF2-40B4-BE49-F238E27FC236}">
                <a16:creationId xmlns:a16="http://schemas.microsoft.com/office/drawing/2014/main" id="{739248B8-5F9F-DFDC-70E5-D96DE9787C57}"/>
              </a:ext>
            </a:extLst>
          </p:cNvPr>
          <p:cNvSpPr txBox="1"/>
          <p:nvPr/>
        </p:nvSpPr>
        <p:spPr>
          <a:xfrm>
            <a:off x="8974464" y="1581175"/>
            <a:ext cx="272416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Configuration</a:t>
            </a:r>
            <a:r>
              <a:rPr kumimoji="0" lang="en-US" sz="1400" b="0" i="0" u="none" strike="noStrike" kern="1200" cap="none" spc="0" normalizeH="0" baseline="0" noProof="0" dirty="0">
                <a:ln>
                  <a:noFill/>
                </a:ln>
                <a:solidFill>
                  <a:srgbClr val="FFFF00"/>
                </a:solidFill>
                <a:effectLst/>
                <a:uLnTx/>
                <a:uFillTx/>
                <a:latin typeface="Adobe Garamond Pro Bold" panose="02020702060506020403" pitchFamily="18" charset="0"/>
                <a:ea typeface="Adobe Fan Heiti Std B" panose="020B0700000000000000" pitchFamily="34" charset="-128"/>
                <a:cs typeface="+mn-cs"/>
              </a:rPr>
              <a:t> </a:t>
            </a: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Flowchart: Alternate Process 38">
            <a:extLst>
              <a:ext uri="{FF2B5EF4-FFF2-40B4-BE49-F238E27FC236}">
                <a16:creationId xmlns:a16="http://schemas.microsoft.com/office/drawing/2014/main" id="{50B752AF-32AD-3A5D-830F-2058143D9334}"/>
              </a:ext>
            </a:extLst>
          </p:cNvPr>
          <p:cNvSpPr/>
          <p:nvPr/>
        </p:nvSpPr>
        <p:spPr>
          <a:xfrm>
            <a:off x="9056878" y="2183171"/>
            <a:ext cx="2425698" cy="625901"/>
          </a:xfrm>
          <a:prstGeom prst="flowChartAlternateProcess">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95000"/>
                    <a:lumOff val="5000"/>
                  </a:prstClr>
                </a:solidFill>
                <a:effectLst/>
                <a:uLnTx/>
                <a:uFillTx/>
                <a:latin typeface="Aptos" panose="02110004020202020204"/>
                <a:ea typeface="Adobe Fan Heiti Std B" panose="020B0700000000000000" pitchFamily="34" charset="-128"/>
                <a:cs typeface="+mn-cs"/>
              </a:rPr>
              <a:t>Configuration files</a:t>
            </a:r>
          </a:p>
        </p:txBody>
      </p:sp>
      <p:sp>
        <p:nvSpPr>
          <p:cNvPr id="40" name="Flowchart: Magnetic Disk 39">
            <a:extLst>
              <a:ext uri="{FF2B5EF4-FFF2-40B4-BE49-F238E27FC236}">
                <a16:creationId xmlns:a16="http://schemas.microsoft.com/office/drawing/2014/main" id="{60A7E78C-2FAF-0AE5-D375-15811FCA39F5}"/>
              </a:ext>
            </a:extLst>
          </p:cNvPr>
          <p:cNvSpPr/>
          <p:nvPr/>
        </p:nvSpPr>
        <p:spPr>
          <a:xfrm>
            <a:off x="9742185" y="3067584"/>
            <a:ext cx="1188720" cy="1339477"/>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Adobe Fan Heiti Std B" panose="020B0700000000000000" pitchFamily="34" charset="-128"/>
                <a:cs typeface="+mn-cs"/>
              </a:rPr>
              <a:t>Registry</a:t>
            </a:r>
            <a:endPar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988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fade">
                                      <p:cBhvr>
                                        <p:cTn id="16" dur="500"/>
                                        <p:tgtEl>
                                          <p:spTgt spid="20">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anim calcmode="lin" valueType="num">
                                      <p:cBhvr>
                                        <p:cTn id="31" dur="1000" fill="hold"/>
                                        <p:tgtEl>
                                          <p:spTgt spid="25"/>
                                        </p:tgtEl>
                                        <p:attrNameLst>
                                          <p:attrName>ppt_x</p:attrName>
                                        </p:attrNameLst>
                                      </p:cBhvr>
                                      <p:tavLst>
                                        <p:tav tm="0">
                                          <p:val>
                                            <p:strVal val="#ppt_x"/>
                                          </p:val>
                                        </p:tav>
                                        <p:tav tm="100000">
                                          <p:val>
                                            <p:strVal val="#ppt_x"/>
                                          </p:val>
                                        </p:tav>
                                      </p:tavLst>
                                    </p:anim>
                                    <p:anim calcmode="lin" valueType="num">
                                      <p:cBhvr>
                                        <p:cTn id="32" dur="1000" fill="hold"/>
                                        <p:tgtEl>
                                          <p:spTgt spid="2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anim calcmode="lin" valueType="num">
                                      <p:cBhvr>
                                        <p:cTn id="51" dur="1000" fill="hold"/>
                                        <p:tgtEl>
                                          <p:spTgt spid="37"/>
                                        </p:tgtEl>
                                        <p:attrNameLst>
                                          <p:attrName>ppt_x</p:attrName>
                                        </p:attrNameLst>
                                      </p:cBhvr>
                                      <p:tavLst>
                                        <p:tav tm="0">
                                          <p:val>
                                            <p:strVal val="#ppt_x"/>
                                          </p:val>
                                        </p:tav>
                                        <p:tav tm="100000">
                                          <p:val>
                                            <p:strVal val="#ppt_x"/>
                                          </p:val>
                                        </p:tav>
                                      </p:tavLst>
                                    </p:anim>
                                    <p:anim calcmode="lin" valueType="num">
                                      <p:cBhvr>
                                        <p:cTn id="5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1000"/>
                                        <p:tgtEl>
                                          <p:spTgt spid="23"/>
                                        </p:tgtEl>
                                      </p:cBhvr>
                                    </p:animEffect>
                                    <p:anim calcmode="lin" valueType="num">
                                      <p:cBhvr>
                                        <p:cTn id="77" dur="1000" fill="hold"/>
                                        <p:tgtEl>
                                          <p:spTgt spid="23"/>
                                        </p:tgtEl>
                                        <p:attrNameLst>
                                          <p:attrName>ppt_x</p:attrName>
                                        </p:attrNameLst>
                                      </p:cBhvr>
                                      <p:tavLst>
                                        <p:tav tm="0">
                                          <p:val>
                                            <p:strVal val="#ppt_x"/>
                                          </p:val>
                                        </p:tav>
                                        <p:tav tm="100000">
                                          <p:val>
                                            <p:strVal val="#ppt_x"/>
                                          </p:val>
                                        </p:tav>
                                      </p:tavLst>
                                    </p:anim>
                                    <p:anim calcmode="lin" valueType="num">
                                      <p:cBhvr>
                                        <p:cTn id="7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anim calcmode="lin" valueType="num">
                                      <p:cBhvr>
                                        <p:cTn id="84" dur="1000" fill="hold"/>
                                        <p:tgtEl>
                                          <p:spTgt spid="7"/>
                                        </p:tgtEl>
                                        <p:attrNameLst>
                                          <p:attrName>ppt_x</p:attrName>
                                        </p:attrNameLst>
                                      </p:cBhvr>
                                      <p:tavLst>
                                        <p:tav tm="0">
                                          <p:val>
                                            <p:strVal val="#ppt_x"/>
                                          </p:val>
                                        </p:tav>
                                        <p:tav tm="100000">
                                          <p:val>
                                            <p:strVal val="#ppt_x"/>
                                          </p:val>
                                        </p:tav>
                                      </p:tavLst>
                                    </p:anim>
                                    <p:anim calcmode="lin" valueType="num">
                                      <p:cBhvr>
                                        <p:cTn id="85" dur="1000" fill="hold"/>
                                        <p:tgtEl>
                                          <p:spTgt spid="7"/>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15">
                                            <p:txEl>
                                              <p:pRg st="0" end="0"/>
                                            </p:txEl>
                                          </p:spTgt>
                                        </p:tgtEl>
                                        <p:attrNameLst>
                                          <p:attrName>style.visibility</p:attrName>
                                        </p:attrNameLst>
                                      </p:cBhvr>
                                      <p:to>
                                        <p:strVal val="visible"/>
                                      </p:to>
                                    </p:set>
                                    <p:animEffect transition="in" filter="fade">
                                      <p:cBhvr>
                                        <p:cTn id="89" dur="500"/>
                                        <p:tgtEl>
                                          <p:spTgt spid="15">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13"/>
                                        </p:tgtEl>
                                        <p:attrNameLst>
                                          <p:attrName>style.visibility</p:attrName>
                                        </p:attrNameLst>
                                      </p:cBhvr>
                                      <p:to>
                                        <p:strVal val="visible"/>
                                      </p:to>
                                    </p:set>
                                    <p:anim calcmode="lin" valueType="num">
                                      <p:cBhvr>
                                        <p:cTn id="94" dur="500" fill="hold"/>
                                        <p:tgtEl>
                                          <p:spTgt spid="13"/>
                                        </p:tgtEl>
                                        <p:attrNameLst>
                                          <p:attrName>ppt_w</p:attrName>
                                        </p:attrNameLst>
                                      </p:cBhvr>
                                      <p:tavLst>
                                        <p:tav tm="0">
                                          <p:val>
                                            <p:fltVal val="0"/>
                                          </p:val>
                                        </p:tav>
                                        <p:tav tm="100000">
                                          <p:val>
                                            <p:strVal val="#ppt_w"/>
                                          </p:val>
                                        </p:tav>
                                      </p:tavLst>
                                    </p:anim>
                                    <p:anim calcmode="lin" valueType="num">
                                      <p:cBhvr>
                                        <p:cTn id="95" dur="500" fill="hold"/>
                                        <p:tgtEl>
                                          <p:spTgt spid="13"/>
                                        </p:tgtEl>
                                        <p:attrNameLst>
                                          <p:attrName>ppt_h</p:attrName>
                                        </p:attrNameLst>
                                      </p:cBhvr>
                                      <p:tavLst>
                                        <p:tav tm="0">
                                          <p:val>
                                            <p:fltVal val="0"/>
                                          </p:val>
                                        </p:tav>
                                        <p:tav tm="100000">
                                          <p:val>
                                            <p:strVal val="#ppt_h"/>
                                          </p:val>
                                        </p:tav>
                                      </p:tavLst>
                                    </p:anim>
                                    <p:animEffect transition="in" filter="fade">
                                      <p:cBhvr>
                                        <p:cTn id="96" dur="500"/>
                                        <p:tgtEl>
                                          <p:spTgt spid="13"/>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10"/>
                                        </p:tgtEl>
                                        <p:attrNameLst>
                                          <p:attrName>style.visibility</p:attrName>
                                        </p:attrNameLst>
                                      </p:cBhvr>
                                      <p:to>
                                        <p:strVal val="visible"/>
                                      </p:to>
                                    </p:set>
                                    <p:anim calcmode="lin" valueType="num">
                                      <p:cBhvr>
                                        <p:cTn id="101" dur="500" fill="hold"/>
                                        <p:tgtEl>
                                          <p:spTgt spid="10"/>
                                        </p:tgtEl>
                                        <p:attrNameLst>
                                          <p:attrName>ppt_w</p:attrName>
                                        </p:attrNameLst>
                                      </p:cBhvr>
                                      <p:tavLst>
                                        <p:tav tm="0">
                                          <p:val>
                                            <p:fltVal val="0"/>
                                          </p:val>
                                        </p:tav>
                                        <p:tav tm="100000">
                                          <p:val>
                                            <p:strVal val="#ppt_w"/>
                                          </p:val>
                                        </p:tav>
                                      </p:tavLst>
                                    </p:anim>
                                    <p:anim calcmode="lin" valueType="num">
                                      <p:cBhvr>
                                        <p:cTn id="102" dur="500" fill="hold"/>
                                        <p:tgtEl>
                                          <p:spTgt spid="10"/>
                                        </p:tgtEl>
                                        <p:attrNameLst>
                                          <p:attrName>ppt_h</p:attrName>
                                        </p:attrNameLst>
                                      </p:cBhvr>
                                      <p:tavLst>
                                        <p:tav tm="0">
                                          <p:val>
                                            <p:fltVal val="0"/>
                                          </p:val>
                                        </p:tav>
                                        <p:tav tm="100000">
                                          <p:val>
                                            <p:strVal val="#ppt_h"/>
                                          </p:val>
                                        </p:tav>
                                      </p:tavLst>
                                    </p:anim>
                                    <p:animEffect transition="in" filter="fade">
                                      <p:cBhvr>
                                        <p:cTn id="103" dur="500"/>
                                        <p:tgtEl>
                                          <p:spTgt spid="10"/>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14"/>
                                        </p:tgtEl>
                                        <p:attrNameLst>
                                          <p:attrName>style.visibility</p:attrName>
                                        </p:attrNameLst>
                                      </p:cBhvr>
                                      <p:to>
                                        <p:strVal val="visible"/>
                                      </p:to>
                                    </p:set>
                                    <p:anim calcmode="lin" valueType="num">
                                      <p:cBhvr>
                                        <p:cTn id="108" dur="500" fill="hold"/>
                                        <p:tgtEl>
                                          <p:spTgt spid="14"/>
                                        </p:tgtEl>
                                        <p:attrNameLst>
                                          <p:attrName>ppt_w</p:attrName>
                                        </p:attrNameLst>
                                      </p:cBhvr>
                                      <p:tavLst>
                                        <p:tav tm="0">
                                          <p:val>
                                            <p:fltVal val="0"/>
                                          </p:val>
                                        </p:tav>
                                        <p:tav tm="100000">
                                          <p:val>
                                            <p:strVal val="#ppt_w"/>
                                          </p:val>
                                        </p:tav>
                                      </p:tavLst>
                                    </p:anim>
                                    <p:anim calcmode="lin" valueType="num">
                                      <p:cBhvr>
                                        <p:cTn id="109" dur="500" fill="hold"/>
                                        <p:tgtEl>
                                          <p:spTgt spid="14"/>
                                        </p:tgtEl>
                                        <p:attrNameLst>
                                          <p:attrName>ppt_h</p:attrName>
                                        </p:attrNameLst>
                                      </p:cBhvr>
                                      <p:tavLst>
                                        <p:tav tm="0">
                                          <p:val>
                                            <p:fltVal val="0"/>
                                          </p:val>
                                        </p:tav>
                                        <p:tav tm="100000">
                                          <p:val>
                                            <p:strVal val="#ppt_h"/>
                                          </p:val>
                                        </p:tav>
                                      </p:tavLst>
                                    </p:anim>
                                    <p:animEffect transition="in" filter="fade">
                                      <p:cBhvr>
                                        <p:cTn id="110" dur="500"/>
                                        <p:tgtEl>
                                          <p:spTgt spid="14"/>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2" fill="hold" grpId="0" nodeType="clickEffect">
                                  <p:stCondLst>
                                    <p:cond delay="0"/>
                                  </p:stCondLst>
                                  <p:childTnLst>
                                    <p:set>
                                      <p:cBhvr>
                                        <p:cTn id="114" dur="1" fill="hold">
                                          <p:stCondLst>
                                            <p:cond delay="0"/>
                                          </p:stCondLst>
                                        </p:cTn>
                                        <p:tgtEl>
                                          <p:spTgt spid="11"/>
                                        </p:tgtEl>
                                        <p:attrNameLst>
                                          <p:attrName>style.visibility</p:attrName>
                                        </p:attrNameLst>
                                      </p:cBhvr>
                                      <p:to>
                                        <p:strVal val="visible"/>
                                      </p:to>
                                    </p:set>
                                    <p:anim calcmode="lin" valueType="num">
                                      <p:cBhvr additive="base">
                                        <p:cTn id="115" dur="500" fill="hold"/>
                                        <p:tgtEl>
                                          <p:spTgt spid="11"/>
                                        </p:tgtEl>
                                        <p:attrNameLst>
                                          <p:attrName>ppt_x</p:attrName>
                                        </p:attrNameLst>
                                      </p:cBhvr>
                                      <p:tavLst>
                                        <p:tav tm="0">
                                          <p:val>
                                            <p:strVal val="1+#ppt_w/2"/>
                                          </p:val>
                                        </p:tav>
                                        <p:tav tm="100000">
                                          <p:val>
                                            <p:strVal val="#ppt_x"/>
                                          </p:val>
                                        </p:tav>
                                      </p:tavLst>
                                    </p:anim>
                                    <p:anim calcmode="lin" valueType="num">
                                      <p:cBhvr additive="base">
                                        <p:cTn id="116" dur="500" fill="hold"/>
                                        <p:tgtEl>
                                          <p:spTgt spid="11"/>
                                        </p:tgtEl>
                                        <p:attrNameLst>
                                          <p:attrName>ppt_y</p:attrName>
                                        </p:attrNameLst>
                                      </p:cBhvr>
                                      <p:tavLst>
                                        <p:tav tm="0">
                                          <p:val>
                                            <p:strVal val="#ppt_y"/>
                                          </p:val>
                                        </p:tav>
                                        <p:tav tm="100000">
                                          <p:val>
                                            <p:strVal val="#ppt_y"/>
                                          </p:val>
                                        </p:tav>
                                      </p:tavLst>
                                    </p:anim>
                                  </p:childTnLst>
                                </p:cTn>
                              </p:par>
                            </p:childTnLst>
                          </p:cTn>
                        </p:par>
                        <p:par>
                          <p:cTn id="117" fill="hold">
                            <p:stCondLst>
                              <p:cond delay="500"/>
                            </p:stCondLst>
                            <p:childTnLst>
                              <p:par>
                                <p:cTn id="118" presetID="10" presetClass="entr" presetSubtype="0" fill="hold" nodeType="afterEffect">
                                  <p:stCondLst>
                                    <p:cond delay="0"/>
                                  </p:stCondLst>
                                  <p:childTnLst>
                                    <p:set>
                                      <p:cBhvr>
                                        <p:cTn id="119" dur="1" fill="hold">
                                          <p:stCondLst>
                                            <p:cond delay="0"/>
                                          </p:stCondLst>
                                        </p:cTn>
                                        <p:tgtEl>
                                          <p:spTgt spid="38">
                                            <p:txEl>
                                              <p:pRg st="0" end="0"/>
                                            </p:txEl>
                                          </p:spTgt>
                                        </p:tgtEl>
                                        <p:attrNameLst>
                                          <p:attrName>style.visibility</p:attrName>
                                        </p:attrNameLst>
                                      </p:cBhvr>
                                      <p:to>
                                        <p:strVal val="visible"/>
                                      </p:to>
                                    </p:set>
                                    <p:animEffect transition="in" filter="fade">
                                      <p:cBhvr>
                                        <p:cTn id="120" dur="500"/>
                                        <p:tgtEl>
                                          <p:spTgt spid="38">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fade">
                                      <p:cBhvr>
                                        <p:cTn id="125" dur="1000"/>
                                        <p:tgtEl>
                                          <p:spTgt spid="39"/>
                                        </p:tgtEl>
                                      </p:cBhvr>
                                    </p:animEffect>
                                    <p:anim calcmode="lin" valueType="num">
                                      <p:cBhvr>
                                        <p:cTn id="126" dur="1000" fill="hold"/>
                                        <p:tgtEl>
                                          <p:spTgt spid="39"/>
                                        </p:tgtEl>
                                        <p:attrNameLst>
                                          <p:attrName>ppt_x</p:attrName>
                                        </p:attrNameLst>
                                      </p:cBhvr>
                                      <p:tavLst>
                                        <p:tav tm="0">
                                          <p:val>
                                            <p:strVal val="#ppt_x"/>
                                          </p:val>
                                        </p:tav>
                                        <p:tav tm="100000">
                                          <p:val>
                                            <p:strVal val="#ppt_x"/>
                                          </p:val>
                                        </p:tav>
                                      </p:tavLst>
                                    </p:anim>
                                    <p:anim calcmode="lin" valueType="num">
                                      <p:cBhvr>
                                        <p:cTn id="127" dur="1000" fill="hold"/>
                                        <p:tgtEl>
                                          <p:spTgt spid="39"/>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fade">
                                      <p:cBhvr>
                                        <p:cTn id="130" dur="1000"/>
                                        <p:tgtEl>
                                          <p:spTgt spid="40"/>
                                        </p:tgtEl>
                                      </p:cBhvr>
                                    </p:animEffect>
                                    <p:anim calcmode="lin" valueType="num">
                                      <p:cBhvr>
                                        <p:cTn id="131" dur="1000" fill="hold"/>
                                        <p:tgtEl>
                                          <p:spTgt spid="40"/>
                                        </p:tgtEl>
                                        <p:attrNameLst>
                                          <p:attrName>ppt_x</p:attrName>
                                        </p:attrNameLst>
                                      </p:cBhvr>
                                      <p:tavLst>
                                        <p:tav tm="0">
                                          <p:val>
                                            <p:strVal val="#ppt_x"/>
                                          </p:val>
                                        </p:tav>
                                        <p:tav tm="100000">
                                          <p:val>
                                            <p:strVal val="#ppt_x"/>
                                          </p:val>
                                        </p:tav>
                                      </p:tavLst>
                                    </p:anim>
                                    <p:anim calcmode="lin" valueType="num">
                                      <p:cBhvr>
                                        <p:cTn id="13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11" grpId="0" animBg="1"/>
      <p:bldP spid="12" grpId="0" animBg="1"/>
      <p:bldP spid="13" grpId="0" animBg="1"/>
      <p:bldP spid="14" grpId="0" animBg="1"/>
      <p:bldP spid="21" grpId="0"/>
      <p:bldP spid="22" grpId="0" animBg="1"/>
      <p:bldP spid="23" grpId="0" animBg="1"/>
      <p:bldP spid="39"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hard drive with a disc&#10;&#10;Description automatically generated">
            <a:extLst>
              <a:ext uri="{FF2B5EF4-FFF2-40B4-BE49-F238E27FC236}">
                <a16:creationId xmlns:a16="http://schemas.microsoft.com/office/drawing/2014/main" id="{CE883E36-5518-DD40-9F1C-B8CB9B6BF90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9671624" y="4459714"/>
            <a:ext cx="1936727" cy="2080871"/>
          </a:xfrm>
          <a:prstGeom prst="rect">
            <a:avLst/>
          </a:prstGeom>
        </p:spPr>
      </p:pic>
      <p:pic>
        <p:nvPicPr>
          <p:cNvPr id="7" name="Picture 6" descr="A white printer with a black background&#10;&#10;Description automatically generated">
            <a:extLst>
              <a:ext uri="{FF2B5EF4-FFF2-40B4-BE49-F238E27FC236}">
                <a16:creationId xmlns:a16="http://schemas.microsoft.com/office/drawing/2014/main" id="{404722A3-A9BE-1628-FF35-630BFBCC9E5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241300" y="4588776"/>
            <a:ext cx="2150309" cy="2080872"/>
          </a:xfrm>
          <a:prstGeom prst="rect">
            <a:avLst/>
          </a:prstGeom>
        </p:spPr>
      </p:pic>
      <p:sp>
        <p:nvSpPr>
          <p:cNvPr id="8" name="Rectangle 7">
            <a:extLst>
              <a:ext uri="{FF2B5EF4-FFF2-40B4-BE49-F238E27FC236}">
                <a16:creationId xmlns:a16="http://schemas.microsoft.com/office/drawing/2014/main" id="{A68E4493-09B8-FDC8-61C1-4B0C7AC18D3B}"/>
              </a:ext>
            </a:extLst>
          </p:cNvPr>
          <p:cNvSpPr/>
          <p:nvPr/>
        </p:nvSpPr>
        <p:spPr>
          <a:xfrm>
            <a:off x="4065884" y="317415"/>
            <a:ext cx="3162300" cy="1143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rPr>
              <a:t>Start WinWord</a:t>
            </a:r>
          </a:p>
        </p:txBody>
      </p:sp>
      <p:pic>
        <p:nvPicPr>
          <p:cNvPr id="10" name="Picture 9" descr="A computer chip with many windows&#10;&#10;Description automatically generated">
            <a:extLst>
              <a:ext uri="{FF2B5EF4-FFF2-40B4-BE49-F238E27FC236}">
                <a16:creationId xmlns:a16="http://schemas.microsoft.com/office/drawing/2014/main" id="{BBCF515B-C518-A6E8-DBD4-B84DD92B14A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t="21354" b="21354"/>
          <a:stretch/>
        </p:blipFill>
        <p:spPr>
          <a:xfrm rot="5400000">
            <a:off x="9346997" y="1322572"/>
            <a:ext cx="3179122" cy="910685"/>
          </a:xfrm>
          <a:prstGeom prst="rect">
            <a:avLst/>
          </a:prstGeom>
        </p:spPr>
      </p:pic>
      <p:sp>
        <p:nvSpPr>
          <p:cNvPr id="13" name="Rectangle 12">
            <a:extLst>
              <a:ext uri="{FF2B5EF4-FFF2-40B4-BE49-F238E27FC236}">
                <a16:creationId xmlns:a16="http://schemas.microsoft.com/office/drawing/2014/main" id="{8ACF008F-A424-D6CB-6E15-4DE25F5D232F}"/>
              </a:ext>
            </a:extLst>
          </p:cNvPr>
          <p:cNvSpPr/>
          <p:nvPr/>
        </p:nvSpPr>
        <p:spPr>
          <a:xfrm>
            <a:off x="4211223" y="1900363"/>
            <a:ext cx="1272541" cy="7541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Printer</a:t>
            </a:r>
          </a:p>
        </p:txBody>
      </p:sp>
      <p:sp>
        <p:nvSpPr>
          <p:cNvPr id="14" name="Rectangle 13">
            <a:extLst>
              <a:ext uri="{FF2B5EF4-FFF2-40B4-BE49-F238E27FC236}">
                <a16:creationId xmlns:a16="http://schemas.microsoft.com/office/drawing/2014/main" id="{CBC916B9-1ABC-A8D2-93A9-0BCF69716FEB}"/>
              </a:ext>
            </a:extLst>
          </p:cNvPr>
          <p:cNvSpPr/>
          <p:nvPr/>
        </p:nvSpPr>
        <p:spPr>
          <a:xfrm>
            <a:off x="6087415" y="1867291"/>
            <a:ext cx="1140769" cy="7541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Open</a:t>
            </a:r>
          </a:p>
        </p:txBody>
      </p:sp>
      <p:sp>
        <p:nvSpPr>
          <p:cNvPr id="15" name="Rectangle 14">
            <a:extLst>
              <a:ext uri="{FF2B5EF4-FFF2-40B4-BE49-F238E27FC236}">
                <a16:creationId xmlns:a16="http://schemas.microsoft.com/office/drawing/2014/main" id="{C738A675-B83F-4606-49A4-31748D7B78B7}"/>
              </a:ext>
            </a:extLst>
          </p:cNvPr>
          <p:cNvSpPr/>
          <p:nvPr/>
        </p:nvSpPr>
        <p:spPr>
          <a:xfrm>
            <a:off x="3891773" y="2965204"/>
            <a:ext cx="3812192" cy="696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Shell (system 32)</a:t>
            </a:r>
          </a:p>
        </p:txBody>
      </p:sp>
      <p:sp>
        <p:nvSpPr>
          <p:cNvPr id="20" name="Rectangle 19">
            <a:extLst>
              <a:ext uri="{FF2B5EF4-FFF2-40B4-BE49-F238E27FC236}">
                <a16:creationId xmlns:a16="http://schemas.microsoft.com/office/drawing/2014/main" id="{11EF1B2F-2DA2-CB0C-6EA5-52AFC8D449A7}"/>
              </a:ext>
            </a:extLst>
          </p:cNvPr>
          <p:cNvSpPr/>
          <p:nvPr/>
        </p:nvSpPr>
        <p:spPr>
          <a:xfrm>
            <a:off x="3891773" y="4034592"/>
            <a:ext cx="3812192" cy="696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kernel</a:t>
            </a:r>
          </a:p>
        </p:txBody>
      </p:sp>
      <p:sp>
        <p:nvSpPr>
          <p:cNvPr id="19" name="Arrow: Down 18">
            <a:extLst>
              <a:ext uri="{FF2B5EF4-FFF2-40B4-BE49-F238E27FC236}">
                <a16:creationId xmlns:a16="http://schemas.microsoft.com/office/drawing/2014/main" id="{EA9076A7-AA3B-922B-52F8-04D662674E45}"/>
              </a:ext>
            </a:extLst>
          </p:cNvPr>
          <p:cNvSpPr/>
          <p:nvPr/>
        </p:nvSpPr>
        <p:spPr>
          <a:xfrm>
            <a:off x="5483764" y="888618"/>
            <a:ext cx="321751" cy="496806"/>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Picture 11" descr="A computer chip with a white square&#10;&#10;Description automatically generated">
            <a:extLst>
              <a:ext uri="{FF2B5EF4-FFF2-40B4-BE49-F238E27FC236}">
                <a16:creationId xmlns:a16="http://schemas.microsoft.com/office/drawing/2014/main" id="{03640A87-8B24-0939-E0CC-551A8E8519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8000" y="5080086"/>
            <a:ext cx="1459738" cy="1460499"/>
          </a:xfrm>
          <a:prstGeom prst="rect">
            <a:avLst/>
          </a:prstGeom>
        </p:spPr>
      </p:pic>
      <p:sp>
        <p:nvSpPr>
          <p:cNvPr id="21" name="Rectangle 20">
            <a:extLst>
              <a:ext uri="{FF2B5EF4-FFF2-40B4-BE49-F238E27FC236}">
                <a16:creationId xmlns:a16="http://schemas.microsoft.com/office/drawing/2014/main" id="{08EDA93A-0A35-387C-587F-788B0D3641CB}"/>
              </a:ext>
            </a:extLst>
          </p:cNvPr>
          <p:cNvSpPr/>
          <p:nvPr/>
        </p:nvSpPr>
        <p:spPr>
          <a:xfrm>
            <a:off x="4065884" y="306379"/>
            <a:ext cx="3162300" cy="11540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7" name="Picture 16" descr="A blue and white paper with a letter w&#10;&#10;Description automatically generated">
            <a:extLst>
              <a:ext uri="{FF2B5EF4-FFF2-40B4-BE49-F238E27FC236}">
                <a16:creationId xmlns:a16="http://schemas.microsoft.com/office/drawing/2014/main" id="{B29039BB-9CAA-9D44-BE4B-A37A2F581D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0435822" y="5163961"/>
            <a:ext cx="531925" cy="6653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Flowchart: Alternate Process 21">
            <a:extLst>
              <a:ext uri="{FF2B5EF4-FFF2-40B4-BE49-F238E27FC236}">
                <a16:creationId xmlns:a16="http://schemas.microsoft.com/office/drawing/2014/main" id="{DE4FE05B-8092-CACF-8F9D-0AA639B145F2}"/>
              </a:ext>
            </a:extLst>
          </p:cNvPr>
          <p:cNvSpPr/>
          <p:nvPr/>
        </p:nvSpPr>
        <p:spPr>
          <a:xfrm>
            <a:off x="3749040" y="2935502"/>
            <a:ext cx="4129036" cy="75411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Shell (system 32)</a:t>
            </a:r>
          </a:p>
        </p:txBody>
      </p:sp>
      <p:sp>
        <p:nvSpPr>
          <p:cNvPr id="23" name="Flowchart: Alternate Process 22">
            <a:extLst>
              <a:ext uri="{FF2B5EF4-FFF2-40B4-BE49-F238E27FC236}">
                <a16:creationId xmlns:a16="http://schemas.microsoft.com/office/drawing/2014/main" id="{941AE57E-51E6-4BBC-8793-50F2D178D4F0}"/>
              </a:ext>
            </a:extLst>
          </p:cNvPr>
          <p:cNvSpPr/>
          <p:nvPr/>
        </p:nvSpPr>
        <p:spPr>
          <a:xfrm>
            <a:off x="3749040" y="3943227"/>
            <a:ext cx="4129036" cy="78836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Kernal</a:t>
            </a:r>
          </a:p>
        </p:txBody>
      </p:sp>
      <p:sp>
        <p:nvSpPr>
          <p:cNvPr id="24" name="Hexagon 23">
            <a:extLst>
              <a:ext uri="{FF2B5EF4-FFF2-40B4-BE49-F238E27FC236}">
                <a16:creationId xmlns:a16="http://schemas.microsoft.com/office/drawing/2014/main" id="{8EED2513-9A1D-8042-102B-FE93BEE61345}"/>
              </a:ext>
            </a:extLst>
          </p:cNvPr>
          <p:cNvSpPr/>
          <p:nvPr/>
        </p:nvSpPr>
        <p:spPr>
          <a:xfrm>
            <a:off x="4211223" y="4003453"/>
            <a:ext cx="518160" cy="601589"/>
          </a:xfrm>
          <a:prstGeom prst="hex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Hexagon 24">
            <a:extLst>
              <a:ext uri="{FF2B5EF4-FFF2-40B4-BE49-F238E27FC236}">
                <a16:creationId xmlns:a16="http://schemas.microsoft.com/office/drawing/2014/main" id="{F782E392-289E-87CB-39B2-3FEFB99AB2C1}"/>
              </a:ext>
            </a:extLst>
          </p:cNvPr>
          <p:cNvSpPr/>
          <p:nvPr/>
        </p:nvSpPr>
        <p:spPr>
          <a:xfrm>
            <a:off x="6969104" y="4034592"/>
            <a:ext cx="518160" cy="601589"/>
          </a:xfrm>
          <a:prstGeom prst="hex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3136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351 -0.00648 L 0.00169 0.31759 " pathEditMode="relative" ptsTypes="AA">
                                      <p:cBhvr>
                                        <p:cTn id="16" dur="2000" fill="hold"/>
                                        <p:tgtEl>
                                          <p:spTgt spid="19"/>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2" nodeType="clickEffect">
                                  <p:stCondLst>
                                    <p:cond delay="0"/>
                                  </p:stCondLst>
                                  <p:childTnLst>
                                    <p:animMotion origin="layout" path="M 0.02044 0.31019 L 0.0194 0.475 " pathEditMode="relative" ptsTypes="AA">
                                      <p:cBhvr>
                                        <p:cTn id="25" dur="2000" fill="hold"/>
                                        <p:tgtEl>
                                          <p:spTgt spid="19"/>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3" nodeType="clickEffect">
                                  <p:stCondLst>
                                    <p:cond delay="0"/>
                                  </p:stCondLst>
                                  <p:childTnLst>
                                    <p:animMotion origin="layout" path="M -0.01601 0.46204 L 0.00794 0.69722 " pathEditMode="relative" ptsTypes="AA">
                                      <p:cBhvr>
                                        <p:cTn id="34" dur="2000" fill="hold"/>
                                        <p:tgtEl>
                                          <p:spTgt spid="19"/>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00585 0.00602 L 0.02019 -0.58102 " pathEditMode="relative" ptsTypes="AA">
                                      <p:cBhvr>
                                        <p:cTn id="55" dur="2000" fill="hold"/>
                                        <p:tgtEl>
                                          <p:spTgt spid="17"/>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0" presetClass="path" presetSubtype="0" accel="50000" decel="50000" fill="hold" nodeType="clickEffect">
                                  <p:stCondLst>
                                    <p:cond delay="0"/>
                                  </p:stCondLst>
                                  <p:childTnLst>
                                    <p:animMotion origin="layout" path="M 0.02123 -0.58102 L -0.3944 -0.68102 " pathEditMode="relative" ptsTypes="AA">
                                      <p:cBhvr>
                                        <p:cTn id="71" dur="2000" fill="hold"/>
                                        <p:tgtEl>
                                          <p:spTgt spid="17"/>
                                        </p:tgtEl>
                                        <p:attrNameLst>
                                          <p:attrName>ppt_x</p:attrName>
                                          <p:attrName>ppt_y</p:attrName>
                                        </p:attrNameLst>
                                      </p:cBhvr>
                                    </p:animMotion>
                                  </p:childTnLst>
                                </p:cTn>
                              </p:par>
                            </p:childTnLst>
                          </p:cTn>
                        </p:par>
                      </p:childTnLst>
                    </p:cTn>
                  </p:par>
                  <p:par>
                    <p:cTn id="72" fill="hold">
                      <p:stCondLst>
                        <p:cond delay="indefinite"/>
                      </p:stCondLst>
                      <p:childTnLst>
                        <p:par>
                          <p:cTn id="73" fill="hold">
                            <p:stCondLst>
                              <p:cond delay="0"/>
                            </p:stCondLst>
                            <p:childTnLst>
                              <p:par>
                                <p:cTn id="74" presetID="47" presetClass="entr" presetSubtype="0"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1000"/>
                                        <p:tgtEl>
                                          <p:spTgt spid="13"/>
                                        </p:tgtEl>
                                      </p:cBhvr>
                                    </p:animEffect>
                                    <p:anim calcmode="lin" valueType="num">
                                      <p:cBhvr>
                                        <p:cTn id="77" dur="1000" fill="hold"/>
                                        <p:tgtEl>
                                          <p:spTgt spid="13"/>
                                        </p:tgtEl>
                                        <p:attrNameLst>
                                          <p:attrName>ppt_x</p:attrName>
                                        </p:attrNameLst>
                                      </p:cBhvr>
                                      <p:tavLst>
                                        <p:tav tm="0">
                                          <p:val>
                                            <p:strVal val="#ppt_x"/>
                                          </p:val>
                                        </p:tav>
                                        <p:tav tm="100000">
                                          <p:val>
                                            <p:strVal val="#ppt_x"/>
                                          </p:val>
                                        </p:tav>
                                      </p:tavLst>
                                    </p:anim>
                                    <p:anim calcmode="lin" valueType="num">
                                      <p:cBhvr>
                                        <p:cTn id="78" dur="1000" fill="hold"/>
                                        <p:tgtEl>
                                          <p:spTgt spid="13"/>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7"/>
                                        </p:tgtEl>
                                        <p:attrNameLst>
                                          <p:attrName>style.visibility</p:attrName>
                                        </p:attrNameLst>
                                      </p:cBhvr>
                                      <p:to>
                                        <p:strVal val="visible"/>
                                      </p:to>
                                    </p:set>
                                    <p:anim calcmode="lin" valueType="num">
                                      <p:cBhvr additive="base">
                                        <p:cTn id="106" dur="500" fill="hold"/>
                                        <p:tgtEl>
                                          <p:spTgt spid="7"/>
                                        </p:tgtEl>
                                        <p:attrNameLst>
                                          <p:attrName>ppt_x</p:attrName>
                                        </p:attrNameLst>
                                      </p:cBhvr>
                                      <p:tavLst>
                                        <p:tav tm="0">
                                          <p:val>
                                            <p:strVal val="#ppt_x"/>
                                          </p:val>
                                        </p:tav>
                                        <p:tav tm="100000">
                                          <p:val>
                                            <p:strVal val="#ppt_x"/>
                                          </p:val>
                                        </p:tav>
                                      </p:tavLst>
                                    </p:anim>
                                    <p:anim calcmode="lin" valueType="num">
                                      <p:cBhvr additive="base">
                                        <p:cTn id="10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grpId="1" nodeType="clickEffect">
                                  <p:stCondLst>
                                    <p:cond delay="0"/>
                                  </p:stCondLst>
                                  <p:childTnLst>
                                    <p:animMotion origin="layout" path="M -0.00039 -0.0074 L 0.29219 0.17037 " pathEditMode="relative" ptsTypes="AA">
                                      <p:cBhvr>
                                        <p:cTn id="111" dur="2000" fill="hold"/>
                                        <p:tgtEl>
                                          <p:spTgt spid="25"/>
                                        </p:tgtEl>
                                        <p:attrNameLst>
                                          <p:attrName>ppt_x</p:attrName>
                                          <p:attrName>ppt_y</p:attrName>
                                        </p:attrNameLst>
                                      </p:cBhvr>
                                    </p:animMotion>
                                  </p:childTnLst>
                                </p:cTn>
                              </p:par>
                              <p:par>
                                <p:cTn id="112" presetID="0" presetClass="path" presetSubtype="0" accel="50000" decel="50000" fill="hold" grpId="1" nodeType="withEffect">
                                  <p:stCondLst>
                                    <p:cond delay="0"/>
                                  </p:stCondLst>
                                  <p:childTnLst>
                                    <p:animMotion origin="layout" path="M 0.00586 -0.01412 L -0.25664 0.19236 " pathEditMode="relative" ptsTypes="AA">
                                      <p:cBhvr>
                                        <p:cTn id="113"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20" grpId="0" animBg="1"/>
      <p:bldP spid="19" grpId="0" animBg="1"/>
      <p:bldP spid="19" grpId="1" animBg="1"/>
      <p:bldP spid="19" grpId="2" animBg="1"/>
      <p:bldP spid="19" grpId="3" animBg="1"/>
      <p:bldP spid="21" grpId="0" animBg="1"/>
      <p:bldP spid="22" grpId="0" animBg="1"/>
      <p:bldP spid="23" grpId="0" animBg="1"/>
      <p:bldP spid="24" grpId="0" animBg="1"/>
      <p:bldP spid="24" grpId="1" animBg="1"/>
      <p:bldP spid="25" grpId="0" animBg="1"/>
      <p:bldP spid="2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DC0A7FB-E7AE-5E8F-959A-7A3AA6E7C9B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Practical application on task manger</a:t>
            </a:r>
          </a:p>
        </p:txBody>
      </p:sp>
      <p:pic>
        <p:nvPicPr>
          <p:cNvPr id="5" name="Content Placeholder 4" descr="A screenshot of a computer&#10;&#10;Description automatically generated">
            <a:extLst>
              <a:ext uri="{FF2B5EF4-FFF2-40B4-BE49-F238E27FC236}">
                <a16:creationId xmlns:a16="http://schemas.microsoft.com/office/drawing/2014/main" id="{97569A98-2D5E-83BF-2594-CA4C0E8169A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560636" y="549190"/>
            <a:ext cx="6913942" cy="5997844"/>
          </a:xfrm>
          <a:prstGeom prst="rect">
            <a:avLst/>
          </a:prstGeom>
        </p:spPr>
      </p:pic>
    </p:spTree>
    <p:extLst>
      <p:ext uri="{BB962C8B-B14F-4D97-AF65-F5344CB8AC3E}">
        <p14:creationId xmlns:p14="http://schemas.microsoft.com/office/powerpoint/2010/main" val="2732465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B324361-806C-DB1E-2886-19B37D1405DB}"/>
              </a:ext>
            </a:extLst>
          </p:cNvPr>
          <p:cNvSpPr>
            <a:spLocks noGrp="1"/>
          </p:cNvSpPr>
          <p:nvPr>
            <p:ph type="title"/>
          </p:nvPr>
        </p:nvSpPr>
        <p:spPr>
          <a:xfrm>
            <a:off x="630936" y="640080"/>
            <a:ext cx="6227064" cy="1158240"/>
          </a:xfrm>
        </p:spPr>
        <p:txBody>
          <a:bodyPr anchor="b">
            <a:normAutofit/>
          </a:bodyPr>
          <a:lstStyle/>
          <a:p>
            <a:r>
              <a:rPr lang="en-US" sz="5000" dirty="0">
                <a:ln w="0"/>
                <a:effectLst>
                  <a:outerShdw blurRad="38100" dist="19050" dir="2700000" algn="tl" rotWithShape="0">
                    <a:schemeClr val="dk1">
                      <a:alpha val="40000"/>
                    </a:schemeClr>
                  </a:outerShdw>
                </a:effectLst>
                <a:latin typeface="Kozuka Gothic Pro M" panose="020B0700000000000000" pitchFamily="34" charset="-128"/>
                <a:ea typeface="Kozuka Gothic Pro M" panose="020B0700000000000000" pitchFamily="34" charset="-128"/>
              </a:rPr>
              <a:t>Windows Registry</a:t>
            </a:r>
            <a:endParaRPr lang="en-US" sz="5000" dirty="0"/>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ECC9CFC-89DF-B1A1-D52E-914F38409FEE}"/>
              </a:ext>
            </a:extLst>
          </p:cNvPr>
          <p:cNvSpPr>
            <a:spLocks noGrp="1"/>
          </p:cNvSpPr>
          <p:nvPr>
            <p:ph idx="1"/>
          </p:nvPr>
        </p:nvSpPr>
        <p:spPr>
          <a:xfrm>
            <a:off x="352932" y="2529841"/>
            <a:ext cx="5754624" cy="3874008"/>
          </a:xfrm>
        </p:spPr>
        <p:txBody>
          <a:bodyPr anchor="t">
            <a:normAutofit fontScale="92500" lnSpcReduction="10000"/>
          </a:bodyPr>
          <a:lstStyle/>
          <a:p>
            <a:pPr marL="0" indent="0">
              <a:lnSpc>
                <a:spcPct val="150000"/>
              </a:lnSpc>
              <a:spcAft>
                <a:spcPts val="600"/>
              </a:spcAft>
              <a:buNone/>
            </a:pPr>
            <a:r>
              <a:rPr lang="en-US" sz="2400" dirty="0"/>
              <a:t>The Windows Registry is a central hierarchical database in Microsoft Windows operating systems, used to store system and application settings. The registry is a vital component of Windows, as it keeps important information about devices, drivers, user settings, and various configurations that make the operating system work efficiently.</a:t>
            </a:r>
          </a:p>
        </p:txBody>
      </p:sp>
      <p:pic>
        <p:nvPicPr>
          <p:cNvPr id="7" name="Picture 6" descr="A blue cubes with a white background&#10;&#10;Description automatically generated">
            <a:extLst>
              <a:ext uri="{FF2B5EF4-FFF2-40B4-BE49-F238E27FC236}">
                <a16:creationId xmlns:a16="http://schemas.microsoft.com/office/drawing/2014/main" id="{0A839AFF-E30C-46CF-ADA5-C5CE1750AC20}"/>
              </a:ext>
            </a:extLst>
          </p:cNvPr>
          <p:cNvPicPr>
            <a:picLocks noChangeAspect="1"/>
          </p:cNvPicPr>
          <p:nvPr/>
        </p:nvPicPr>
        <p:blipFill>
          <a:blip r:embed="rId2">
            <a:extLst>
              <a:ext uri="{28A0092B-C50C-407E-A947-70E740481C1C}">
                <a14:useLocalDpi xmlns:a14="http://schemas.microsoft.com/office/drawing/2010/main" val="0"/>
              </a:ext>
            </a:extLst>
          </a:blip>
          <a:srcRect l="11006" t="1" r="7962" b="1"/>
          <a:stretch/>
        </p:blipFill>
        <p:spPr>
          <a:xfrm>
            <a:off x="6288829" y="1584957"/>
            <a:ext cx="5458968" cy="4623819"/>
          </a:xfrm>
          <a:prstGeom prst="rect">
            <a:avLst/>
          </a:prstGeom>
        </p:spPr>
      </p:pic>
    </p:spTree>
    <p:extLst>
      <p:ext uri="{BB962C8B-B14F-4D97-AF65-F5344CB8AC3E}">
        <p14:creationId xmlns:p14="http://schemas.microsoft.com/office/powerpoint/2010/main" val="377865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1">
            <a:extLst>
              <a:ext uri="{FF2B5EF4-FFF2-40B4-BE49-F238E27FC236}">
                <a16:creationId xmlns:a16="http://schemas.microsoft.com/office/drawing/2014/main" id="{6FDCEE90-0BBE-CF54-D1F9-505BE1F58E70}"/>
              </a:ext>
            </a:extLst>
          </p:cNvPr>
          <p:cNvSpPr>
            <a:spLocks noGrp="1" noChangeArrowheads="1"/>
          </p:cNvSpPr>
          <p:nvPr>
            <p:ph type="title"/>
          </p:nvPr>
        </p:nvSpPr>
        <p:spPr bwMode="auto">
          <a:xfrm>
            <a:off x="635000" y="640823"/>
            <a:ext cx="3418659" cy="55831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6000" b="0" i="0" u="none" strike="noStrike" cap="none" normalizeH="0" baseline="0" dirty="0">
                <a:ln>
                  <a:noFill/>
                </a:ln>
                <a:effectLst/>
                <a:latin typeface="Arial Unicode MS"/>
              </a:rPr>
              <a:t>Registry sources</a:t>
            </a:r>
            <a:endParaRPr kumimoji="0" lang="en-US" altLang="en-US" sz="6000" b="0" i="0" u="none" strike="noStrike" cap="none" normalizeH="0" baseline="0" dirty="0">
              <a:ln>
                <a:noFill/>
              </a:ln>
              <a:effectLst/>
              <a:latin typeface="Arial" panose="020B0604020202020204" pitchFamily="34" charset="0"/>
            </a:endParaRP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6" name="Content Placeholder 2">
            <a:extLst>
              <a:ext uri="{FF2B5EF4-FFF2-40B4-BE49-F238E27FC236}">
                <a16:creationId xmlns:a16="http://schemas.microsoft.com/office/drawing/2014/main" id="{30BD2D71-A281-48C0-114B-7B5470AF435B}"/>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4949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C6070F49-EE06-4FB3-489C-9D7CCC012464}"/>
              </a:ext>
            </a:extLst>
          </p:cNvPr>
          <p:cNvGraphicFramePr>
            <a:graphicFrameLocks noGrp="1"/>
          </p:cNvGraphicFramePr>
          <p:nvPr>
            <p:ph idx="1"/>
          </p:nvPr>
        </p:nvGraphicFramePr>
        <p:xfrm>
          <a:off x="1" y="0"/>
          <a:ext cx="12191998"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6246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B7F4F7-D5F7-4F37-067A-2ED37DC24C99}"/>
              </a:ext>
            </a:extLst>
          </p:cNvPr>
          <p:cNvSpPr>
            <a:spLocks noGrp="1"/>
          </p:cNvSpPr>
          <p:nvPr>
            <p:ph idx="1"/>
          </p:nvPr>
        </p:nvSpPr>
        <p:spPr>
          <a:xfrm>
            <a:off x="586596" y="504645"/>
            <a:ext cx="11353800" cy="5848709"/>
          </a:xfrm>
        </p:spPr>
        <p:txBody>
          <a:bodyPr>
            <a:normAutofit fontScale="92500" lnSpcReduction="10000"/>
          </a:bodyPr>
          <a:lstStyle/>
          <a:p>
            <a:pPr marL="342900" indent="-342900">
              <a:buFont typeface="Wingdings" panose="05000000000000000000" pitchFamily="2" charset="2"/>
              <a:buChar char="q"/>
            </a:pPr>
            <a:r>
              <a:rPr lang="en-US" sz="2000" b="1" dirty="0">
                <a:solidFill>
                  <a:srgbClr val="C00000"/>
                </a:solidFill>
                <a:ea typeface="Adobe Fan Heiti Std B" panose="020B0700000000000000" pitchFamily="34" charset="-128"/>
              </a:rPr>
              <a:t>HKEY_LOCAL_MACHINE (HKLM) </a:t>
            </a:r>
          </a:p>
          <a:p>
            <a:pPr marL="742950" lvl="1" indent="-285750">
              <a:buFont typeface="Wingdings" panose="05000000000000000000" pitchFamily="2" charset="2"/>
              <a:buChar char="§"/>
            </a:pPr>
            <a:r>
              <a:rPr lang="en-US" dirty="0">
                <a:ea typeface="Adobe Fan Heiti Std B" panose="020B0700000000000000" pitchFamily="34" charset="-128"/>
              </a:rPr>
              <a:t>contains hardware, software, and security data. </a:t>
            </a:r>
          </a:p>
          <a:p>
            <a:pPr marL="742950" lvl="1" indent="-285750">
              <a:buFont typeface="Wingdings" panose="05000000000000000000" pitchFamily="2" charset="2"/>
              <a:buChar char="§"/>
            </a:pPr>
            <a:r>
              <a:rPr lang="en-US" dirty="0">
                <a:ea typeface="Adobe Fan Heiti Std B" panose="020B0700000000000000" pitchFamily="34" charset="-128"/>
              </a:rPr>
              <a:t>The data is taken from four hives: the </a:t>
            </a:r>
            <a:r>
              <a:rPr lang="en-US" dirty="0">
                <a:solidFill>
                  <a:schemeClr val="accent4"/>
                </a:solidFill>
                <a:ea typeface="Adobe Fan Heiti Std B" panose="020B0700000000000000" pitchFamily="34" charset="-128"/>
              </a:rPr>
              <a:t>SAM</a:t>
            </a:r>
            <a:r>
              <a:rPr lang="en-US" dirty="0">
                <a:ea typeface="Adobe Fan Heiti Std B" panose="020B0700000000000000" pitchFamily="34" charset="-128"/>
              </a:rPr>
              <a:t> hive, the </a:t>
            </a:r>
            <a:r>
              <a:rPr lang="en-US" dirty="0">
                <a:solidFill>
                  <a:schemeClr val="accent4"/>
                </a:solidFill>
                <a:ea typeface="Adobe Fan Heiti Std B" panose="020B0700000000000000" pitchFamily="34" charset="-128"/>
              </a:rPr>
              <a:t>SECURITY</a:t>
            </a:r>
            <a:r>
              <a:rPr lang="en-US" dirty="0">
                <a:ea typeface="Adobe Fan Heiti Std B" panose="020B0700000000000000" pitchFamily="34" charset="-128"/>
              </a:rPr>
              <a:t> hive, the </a:t>
            </a:r>
            <a:r>
              <a:rPr lang="en-US" dirty="0">
                <a:solidFill>
                  <a:schemeClr val="accent4"/>
                </a:solidFill>
                <a:ea typeface="Adobe Fan Heiti Std B" panose="020B0700000000000000" pitchFamily="34" charset="-128"/>
              </a:rPr>
              <a:t>SOFTWARE</a:t>
            </a:r>
            <a:r>
              <a:rPr lang="en-US" dirty="0">
                <a:ea typeface="Adobe Fan Heiti Std B" panose="020B0700000000000000" pitchFamily="34" charset="-128"/>
              </a:rPr>
              <a:t> hive, and the </a:t>
            </a:r>
            <a:r>
              <a:rPr lang="en-US" dirty="0">
                <a:solidFill>
                  <a:schemeClr val="accent4"/>
                </a:solidFill>
                <a:ea typeface="Adobe Fan Heiti Std B" panose="020B0700000000000000" pitchFamily="34" charset="-128"/>
              </a:rPr>
              <a:t>SYSTEM</a:t>
            </a:r>
            <a:r>
              <a:rPr lang="en-US" dirty="0">
                <a:ea typeface="Adobe Fan Heiti Std B" panose="020B0700000000000000" pitchFamily="34" charset="-128"/>
              </a:rPr>
              <a:t> hive. </a:t>
            </a:r>
          </a:p>
          <a:p>
            <a:pPr marL="742950" lvl="1" indent="-285750">
              <a:buFont typeface="Wingdings" panose="05000000000000000000" pitchFamily="2" charset="2"/>
              <a:buChar char="§"/>
            </a:pPr>
            <a:r>
              <a:rPr lang="en-US" dirty="0">
                <a:ea typeface="Adobe Fan Heiti Std B" panose="020B0700000000000000" pitchFamily="34" charset="-128"/>
              </a:rPr>
              <a:t>In addition, the HARDWARE subkey of HKLM is built when the registry is first loaded, based on data collected about the current hardware configuration.</a:t>
            </a:r>
          </a:p>
          <a:p>
            <a:pPr marL="342900" indent="-342900">
              <a:buFont typeface="Wingdings" panose="05000000000000000000" pitchFamily="2" charset="2"/>
              <a:buChar char="q"/>
            </a:pPr>
            <a:r>
              <a:rPr lang="en-US" sz="2100" b="1" dirty="0">
                <a:solidFill>
                  <a:srgbClr val="C00000"/>
                </a:solidFill>
                <a:ea typeface="Adobe Fan Heiti Std B" panose="020B0700000000000000" pitchFamily="34" charset="-128"/>
              </a:rPr>
              <a:t>HKEY_CURRENT_CONFIG (HKCC) </a:t>
            </a:r>
          </a:p>
          <a:p>
            <a:pPr marL="800100" lvl="1" indent="-342900">
              <a:buFont typeface="Wingdings" panose="05000000000000000000" pitchFamily="2" charset="2"/>
              <a:buChar char="§"/>
            </a:pPr>
            <a:r>
              <a:rPr lang="en-US" dirty="0">
                <a:ea typeface="Adobe Fan Heiti Std B" panose="020B0700000000000000" pitchFamily="34" charset="-128"/>
              </a:rPr>
              <a:t>contains information that identifies each hardware device installed on the computer.</a:t>
            </a:r>
          </a:p>
          <a:p>
            <a:pPr marL="342900" indent="-342900">
              <a:buFont typeface="Wingdings" panose="05000000000000000000" pitchFamily="2" charset="2"/>
              <a:buChar char="q"/>
            </a:pPr>
            <a:r>
              <a:rPr lang="en-US" sz="2100" b="1" dirty="0">
                <a:solidFill>
                  <a:srgbClr val="C00000"/>
                </a:solidFill>
                <a:ea typeface="Adobe Fan Heiti Std B" panose="020B0700000000000000" pitchFamily="34" charset="-128"/>
              </a:rPr>
              <a:t>HKEY_CLASSES_ROOT (HKCR) </a:t>
            </a:r>
          </a:p>
          <a:p>
            <a:pPr marL="800100" lvl="1" indent="-342900">
              <a:buFont typeface="Wingdings" panose="05000000000000000000" pitchFamily="2" charset="2"/>
              <a:buChar char="§"/>
            </a:pPr>
            <a:r>
              <a:rPr lang="en-US" dirty="0">
                <a:ea typeface="Adobe Fan Heiti Std B" panose="020B0700000000000000" pitchFamily="34" charset="-128"/>
              </a:rPr>
              <a:t>Stores information that determines which application is opened when the user double-clicks a file.</a:t>
            </a:r>
          </a:p>
          <a:p>
            <a:pPr marL="742950" lvl="1" indent="-285750">
              <a:buFont typeface="Wingdings" panose="05000000000000000000" pitchFamily="2" charset="2"/>
              <a:buChar char="§"/>
            </a:pPr>
            <a:r>
              <a:rPr lang="en-US" dirty="0">
                <a:ea typeface="Adobe Fan Heiti Std B" panose="020B0700000000000000" pitchFamily="34" charset="-128"/>
              </a:rPr>
              <a:t>Data for this key is gathered from the HKLM key and the HKCU key.</a:t>
            </a:r>
          </a:p>
          <a:p>
            <a:pPr marL="342900" indent="-342900">
              <a:buFont typeface="Wingdings" panose="05000000000000000000" pitchFamily="2" charset="2"/>
              <a:buChar char="q"/>
            </a:pPr>
            <a:r>
              <a:rPr lang="en-US" sz="2100" b="1" dirty="0">
                <a:solidFill>
                  <a:srgbClr val="C00000"/>
                </a:solidFill>
                <a:ea typeface="Adobe Fan Heiti Std B" panose="020B0700000000000000" pitchFamily="34" charset="-128"/>
              </a:rPr>
              <a:t>HKEY_USERS (HKU) </a:t>
            </a:r>
          </a:p>
          <a:p>
            <a:pPr marL="742950" lvl="1" indent="-285750">
              <a:buFont typeface="Wingdings" panose="05000000000000000000" pitchFamily="2" charset="2"/>
              <a:buChar char="§"/>
            </a:pPr>
            <a:r>
              <a:rPr lang="en-US" dirty="0">
                <a:ea typeface="Adobe Fan Heiti Std B" panose="020B0700000000000000" pitchFamily="34" charset="-128"/>
              </a:rPr>
              <a:t>contains data about all users and is taken from the DEFAULT hive.</a:t>
            </a:r>
          </a:p>
          <a:p>
            <a:pPr marL="342900" indent="-342900">
              <a:buFont typeface="Wingdings" panose="05000000000000000000" pitchFamily="2" charset="2"/>
              <a:buChar char="q"/>
            </a:pPr>
            <a:r>
              <a:rPr lang="en-US" sz="2100" b="1" dirty="0">
                <a:solidFill>
                  <a:srgbClr val="C00000"/>
                </a:solidFill>
                <a:ea typeface="Adobe Fan Heiti Std B" panose="020B0700000000000000" pitchFamily="34" charset="-128"/>
              </a:rPr>
              <a:t>HKEY_CURRENT_USER (HKCU) </a:t>
            </a:r>
          </a:p>
          <a:p>
            <a:pPr marL="742950" lvl="1" indent="-285750">
              <a:buFont typeface="Wingdings" panose="05000000000000000000" pitchFamily="2" charset="2"/>
              <a:buChar char="§"/>
            </a:pPr>
            <a:r>
              <a:rPr lang="en-US" dirty="0">
                <a:ea typeface="Adobe Fan Heiti Std B" panose="020B0700000000000000" pitchFamily="34" charset="-128"/>
              </a:rPr>
              <a:t>The key is built when a user signs in using data kept in the HKEY_USERS key and data kept in the Ntuser.dat file of the current user</a:t>
            </a:r>
            <a:r>
              <a:rPr lang="en-US" dirty="0">
                <a:latin typeface="Adobe Fan Heiti Std B" panose="020B0700000000000000" pitchFamily="34" charset="-128"/>
                <a:ea typeface="Adobe Fan Heiti Std B" panose="020B0700000000000000" pitchFamily="34" charset="-128"/>
              </a:rPr>
              <a:t>.</a:t>
            </a:r>
          </a:p>
          <a:p>
            <a:endParaRPr lang="en-US" dirty="0"/>
          </a:p>
        </p:txBody>
      </p:sp>
    </p:spTree>
    <p:extLst>
      <p:ext uri="{BB962C8B-B14F-4D97-AF65-F5344CB8AC3E}">
        <p14:creationId xmlns:p14="http://schemas.microsoft.com/office/powerpoint/2010/main" val="199369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a:extLst>
              <a:ext uri="{FF2B5EF4-FFF2-40B4-BE49-F238E27FC236}">
                <a16:creationId xmlns:a16="http://schemas.microsoft.com/office/drawing/2014/main" id="{0F3872F9-C4D6-FAC6-1CB1-7EEF00D5227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635" y="-1285"/>
            <a:ext cx="9052900" cy="6857572"/>
          </a:xfrm>
          <a:prstGeom prst="rect">
            <a:avLst/>
          </a:prstGeom>
        </p:spPr>
      </p:pic>
    </p:spTree>
    <p:extLst>
      <p:ext uri="{BB962C8B-B14F-4D97-AF65-F5344CB8AC3E}">
        <p14:creationId xmlns:p14="http://schemas.microsoft.com/office/powerpoint/2010/main" val="387509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descr="A screenshot of a computer program&#10;&#10;Description automatically generated">
            <a:extLst>
              <a:ext uri="{FF2B5EF4-FFF2-40B4-BE49-F238E27FC236}">
                <a16:creationId xmlns:a16="http://schemas.microsoft.com/office/drawing/2014/main" id="{8F5DC929-5D5B-3127-EF4F-226F3B76CD3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00333" y="480060"/>
            <a:ext cx="8641582" cy="5897880"/>
          </a:xfrm>
          <a:prstGeom prst="rect">
            <a:avLst/>
          </a:prstGeom>
        </p:spPr>
      </p:pic>
    </p:spTree>
    <p:extLst>
      <p:ext uri="{BB962C8B-B14F-4D97-AF65-F5344CB8AC3E}">
        <p14:creationId xmlns:p14="http://schemas.microsoft.com/office/powerpoint/2010/main" val="231604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Rectangle 2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A961F63-6AA5-6AAB-B706-BF551F9630F7}"/>
              </a:ext>
            </a:extLst>
          </p:cNvPr>
          <p:cNvSpPr>
            <a:spLocks noGrp="1"/>
          </p:cNvSpPr>
          <p:nvPr>
            <p:ph type="title"/>
          </p:nvPr>
        </p:nvSpPr>
        <p:spPr>
          <a:xfrm>
            <a:off x="141304" y="1512851"/>
            <a:ext cx="4869619" cy="3626217"/>
          </a:xfrm>
        </p:spPr>
        <p:txBody>
          <a:bodyPr vert="horz" lIns="91440" tIns="45720" rIns="91440" bIns="45720" rtlCol="0" anchor="b">
            <a:normAutofit/>
          </a:bodyPr>
          <a:lstStyle/>
          <a:p>
            <a:r>
              <a:rPr lang="en-US" sz="8000" b="1" kern="1200" dirty="0">
                <a:solidFill>
                  <a:srgbClr val="FFFFFF"/>
                </a:solidFill>
                <a:latin typeface="+mj-lt"/>
                <a:ea typeface="+mj-ea"/>
                <a:cs typeface="+mj-cs"/>
              </a:rPr>
              <a:t>Windows update</a:t>
            </a:r>
          </a:p>
        </p:txBody>
      </p:sp>
      <p:pic>
        <p:nvPicPr>
          <p:cNvPr id="5" name="Content Placeholder 4" descr="A yellow note with a red pin next to a blue screen&#10;&#10;Description automatically generated">
            <a:extLst>
              <a:ext uri="{FF2B5EF4-FFF2-40B4-BE49-F238E27FC236}">
                <a16:creationId xmlns:a16="http://schemas.microsoft.com/office/drawing/2014/main" id="{015EE649-C6BD-EF5A-DEBF-DA825E59AB66}"/>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69009" y="1848011"/>
            <a:ext cx="7414113" cy="3626217"/>
          </a:xfrm>
          <a:prstGeom prst="rect">
            <a:avLst/>
          </a:prstGeom>
        </p:spPr>
      </p:pic>
      <p:grpSp>
        <p:nvGrpSpPr>
          <p:cNvPr id="25" name="Group 24">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2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7"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grpSp>
      <p:cxnSp>
        <p:nvCxnSpPr>
          <p:cNvPr id="30"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67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05E95-5237-77A8-8E0E-31A9DFB99980}"/>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Lecture 17</a:t>
            </a:r>
          </a:p>
        </p:txBody>
      </p:sp>
      <p:pic>
        <p:nvPicPr>
          <p:cNvPr id="6" name="Graphic 5" descr="Chat">
            <a:extLst>
              <a:ext uri="{FF2B5EF4-FFF2-40B4-BE49-F238E27FC236}">
                <a16:creationId xmlns:a16="http://schemas.microsoft.com/office/drawing/2014/main" id="{E66D4B0A-B1AA-E86D-A226-6AB9C17AA6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90283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48BBBC-B256-ECD7-08ED-7DECAA120AC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Improving Windows Performance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up of a speedometer&#10;&#10;Description automatically generated">
            <a:extLst>
              <a:ext uri="{FF2B5EF4-FFF2-40B4-BE49-F238E27FC236}">
                <a16:creationId xmlns:a16="http://schemas.microsoft.com/office/drawing/2014/main" id="{DFC19DDB-E535-3FC2-6C11-E937E93DC3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4356" y="629619"/>
            <a:ext cx="6408836" cy="5447510"/>
          </a:xfrm>
          <a:prstGeom prst="rect">
            <a:avLst/>
          </a:prstGeom>
        </p:spPr>
      </p:pic>
    </p:spTree>
    <p:extLst>
      <p:ext uri="{BB962C8B-B14F-4D97-AF65-F5344CB8AC3E}">
        <p14:creationId xmlns:p14="http://schemas.microsoft.com/office/powerpoint/2010/main" val="3630089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60C0B38-1130-E6B7-25E2-03C369342F3F}"/>
              </a:ext>
            </a:extLst>
          </p:cNvPr>
          <p:cNvSpPr>
            <a:spLocks noGrp="1"/>
          </p:cNvSpPr>
          <p:nvPr>
            <p:ph type="title"/>
          </p:nvPr>
        </p:nvSpPr>
        <p:spPr>
          <a:xfrm>
            <a:off x="589560" y="856180"/>
            <a:ext cx="4560584" cy="1128068"/>
          </a:xfrm>
        </p:spPr>
        <p:txBody>
          <a:bodyPr anchor="ctr">
            <a:normAutofit/>
          </a:bodyPr>
          <a:lstStyle/>
          <a:p>
            <a:r>
              <a:rPr lang="en-US" sz="3700" b="1" dirty="0"/>
              <a:t>1.Disable Startup Programs</a:t>
            </a:r>
            <a:endParaRPr lang="en-US" sz="3700" dirty="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C20EE71-D7F0-2157-479D-13F8E865A03C}"/>
              </a:ext>
            </a:extLst>
          </p:cNvPr>
          <p:cNvSpPr>
            <a:spLocks noGrp="1"/>
          </p:cNvSpPr>
          <p:nvPr>
            <p:ph idx="1"/>
          </p:nvPr>
        </p:nvSpPr>
        <p:spPr>
          <a:xfrm>
            <a:off x="590719" y="2330505"/>
            <a:ext cx="4559425" cy="3979585"/>
          </a:xfrm>
        </p:spPr>
        <p:txBody>
          <a:bodyPr anchor="ctr">
            <a:normAutofit/>
          </a:bodyPr>
          <a:lstStyle/>
          <a:p>
            <a:pPr marL="0" indent="0">
              <a:buNone/>
            </a:pPr>
            <a:r>
              <a:rPr lang="en-US" sz="2000" dirty="0"/>
              <a:t>Use Task Manager (Ctrl + Shift + Esc) &gt; Startup tab to disable unnecessary programs that start with Windows.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CCD06D77-F4B8-F175-63CC-F0C638F1328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t="3735" r="3" b="9265"/>
          <a:stretch/>
        </p:blipFill>
        <p:spPr>
          <a:xfrm>
            <a:off x="5873189" y="773283"/>
            <a:ext cx="5711686" cy="5536807"/>
          </a:xfrm>
          <a:prstGeom prst="rect">
            <a:avLst/>
          </a:prstGeom>
        </p:spPr>
      </p:pic>
    </p:spTree>
    <p:extLst>
      <p:ext uri="{BB962C8B-B14F-4D97-AF65-F5344CB8AC3E}">
        <p14:creationId xmlns:p14="http://schemas.microsoft.com/office/powerpoint/2010/main" val="1589706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A31E37E-014E-4FAA-2D2C-904FF87F1953}"/>
              </a:ext>
            </a:extLst>
          </p:cNvPr>
          <p:cNvSpPr>
            <a:spLocks noGrp="1"/>
          </p:cNvSpPr>
          <p:nvPr>
            <p:ph type="title"/>
          </p:nvPr>
        </p:nvSpPr>
        <p:spPr>
          <a:xfrm>
            <a:off x="589560" y="856180"/>
            <a:ext cx="4560584" cy="1128068"/>
          </a:xfrm>
        </p:spPr>
        <p:txBody>
          <a:bodyPr anchor="ctr">
            <a:normAutofit/>
          </a:bodyPr>
          <a:lstStyle/>
          <a:p>
            <a:r>
              <a:rPr lang="en-US" sz="3700" b="1"/>
              <a:t>2.Clean Up Disk Space</a:t>
            </a:r>
            <a:r>
              <a:rPr lang="en-US" sz="3700"/>
              <a:t>:</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DE7ACC0-8336-BD57-40FB-ACB51CDC2BB3}"/>
              </a:ext>
            </a:extLst>
          </p:cNvPr>
          <p:cNvSpPr>
            <a:spLocks noGrp="1"/>
          </p:cNvSpPr>
          <p:nvPr>
            <p:ph idx="1"/>
          </p:nvPr>
        </p:nvSpPr>
        <p:spPr>
          <a:xfrm>
            <a:off x="355196" y="2330505"/>
            <a:ext cx="5330613" cy="3979585"/>
          </a:xfrm>
        </p:spPr>
        <p:txBody>
          <a:bodyPr anchor="ctr">
            <a:normAutofit/>
          </a:bodyPr>
          <a:lstStyle/>
          <a:p>
            <a:pPr marL="0" indent="0">
              <a:buNone/>
            </a:pPr>
            <a:r>
              <a:rPr lang="en-US" dirty="0"/>
              <a:t>Run "Disk Cleanup" or use third-party tools like CCleaner to remove temporary files, caches, and unused system files.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A logo with a broom&#10;&#10;Description automatically generated">
            <a:extLst>
              <a:ext uri="{FF2B5EF4-FFF2-40B4-BE49-F238E27FC236}">
                <a16:creationId xmlns:a16="http://schemas.microsoft.com/office/drawing/2014/main" id="{892552B6-2AE4-88E1-71DC-751513172F56}"/>
              </a:ext>
            </a:extLst>
          </p:cNvPr>
          <p:cNvPicPr>
            <a:picLocks noChangeAspect="1"/>
          </p:cNvPicPr>
          <p:nvPr/>
        </p:nvPicPr>
        <p:blipFill>
          <a:blip r:embed="rId2">
            <a:extLst>
              <a:ext uri="{28A0092B-C50C-407E-A947-70E740481C1C}">
                <a14:useLocalDpi xmlns:a14="http://schemas.microsoft.com/office/drawing/2010/main" val="0"/>
              </a:ext>
            </a:extLst>
          </a:blip>
          <a:srcRect t="3062" r="4" b="4"/>
          <a:stretch/>
        </p:blipFill>
        <p:spPr>
          <a:xfrm>
            <a:off x="5977788" y="799352"/>
            <a:ext cx="5425410" cy="5259296"/>
          </a:xfrm>
          <a:prstGeom prst="rect">
            <a:avLst/>
          </a:prstGeom>
        </p:spPr>
      </p:pic>
    </p:spTree>
    <p:extLst>
      <p:ext uri="{BB962C8B-B14F-4D97-AF65-F5344CB8AC3E}">
        <p14:creationId xmlns:p14="http://schemas.microsoft.com/office/powerpoint/2010/main" val="1733111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ACE0968-F137-2846-2480-EA74D83A09AC}"/>
              </a:ext>
            </a:extLst>
          </p:cNvPr>
          <p:cNvSpPr>
            <a:spLocks noGrp="1"/>
          </p:cNvSpPr>
          <p:nvPr>
            <p:ph type="title"/>
          </p:nvPr>
        </p:nvSpPr>
        <p:spPr>
          <a:xfrm>
            <a:off x="1043631" y="809898"/>
            <a:ext cx="9942716" cy="1554480"/>
          </a:xfrm>
        </p:spPr>
        <p:txBody>
          <a:bodyPr anchor="ctr">
            <a:normAutofit/>
          </a:bodyPr>
          <a:lstStyle/>
          <a:p>
            <a:r>
              <a:rPr lang="en-US" sz="3400" b="1"/>
              <a:t>Upgrade Hardware</a:t>
            </a:r>
            <a:r>
              <a:rPr lang="en-US" sz="3400"/>
              <a:t>:</a:t>
            </a:r>
            <a:br>
              <a:rPr lang="en-US" sz="3400"/>
            </a:br>
            <a:br>
              <a:rPr lang="en-US" sz="3400"/>
            </a:br>
            <a:endParaRPr lang="en-US" sz="3400"/>
          </a:p>
        </p:txBody>
      </p:sp>
      <p:sp>
        <p:nvSpPr>
          <p:cNvPr id="3" name="Content Placeholder 2">
            <a:extLst>
              <a:ext uri="{FF2B5EF4-FFF2-40B4-BE49-F238E27FC236}">
                <a16:creationId xmlns:a16="http://schemas.microsoft.com/office/drawing/2014/main" id="{CD352E48-90D7-590A-BAF8-D9C928B2E4CF}"/>
              </a:ext>
            </a:extLst>
          </p:cNvPr>
          <p:cNvSpPr>
            <a:spLocks noGrp="1"/>
          </p:cNvSpPr>
          <p:nvPr>
            <p:ph idx="1"/>
          </p:nvPr>
        </p:nvSpPr>
        <p:spPr>
          <a:xfrm>
            <a:off x="1045028" y="3017522"/>
            <a:ext cx="9941319" cy="3124658"/>
          </a:xfrm>
        </p:spPr>
        <p:txBody>
          <a:bodyPr anchor="ctr">
            <a:normAutofit/>
          </a:bodyPr>
          <a:lstStyle/>
          <a:p>
            <a:r>
              <a:rPr lang="en-US" sz="2400" dirty="0"/>
              <a:t>Upgrade to an SSD for faster boot times and app loading and increase RAM for better multitasking performance.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81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4CCC428-3E31-717E-EE5D-C2CCB441BE77}"/>
              </a:ext>
            </a:extLst>
          </p:cNvPr>
          <p:cNvSpPr/>
          <p:nvPr/>
        </p:nvSpPr>
        <p:spPr>
          <a:xfrm>
            <a:off x="279400" y="1016000"/>
            <a:ext cx="8826500" cy="21717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lowchart: Magnetic Disk 4">
            <a:extLst>
              <a:ext uri="{FF2B5EF4-FFF2-40B4-BE49-F238E27FC236}">
                <a16:creationId xmlns:a16="http://schemas.microsoft.com/office/drawing/2014/main" id="{F16C7E64-D14E-9EDB-766B-76222D8F8292}"/>
              </a:ext>
            </a:extLst>
          </p:cNvPr>
          <p:cNvSpPr/>
          <p:nvPr/>
        </p:nvSpPr>
        <p:spPr>
          <a:xfrm>
            <a:off x="9105900" y="3073400"/>
            <a:ext cx="2578100" cy="3492500"/>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HDD</a:t>
            </a:r>
          </a:p>
        </p:txBody>
      </p:sp>
      <p:sp>
        <p:nvSpPr>
          <p:cNvPr id="6" name="Rectangle: Rounded Corners 5">
            <a:extLst>
              <a:ext uri="{FF2B5EF4-FFF2-40B4-BE49-F238E27FC236}">
                <a16:creationId xmlns:a16="http://schemas.microsoft.com/office/drawing/2014/main" id="{041F72E8-B720-E808-82F1-2ED752AC270B}"/>
              </a:ext>
            </a:extLst>
          </p:cNvPr>
          <p:cNvSpPr/>
          <p:nvPr/>
        </p:nvSpPr>
        <p:spPr>
          <a:xfrm>
            <a:off x="368300" y="1104900"/>
            <a:ext cx="2451100" cy="19685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Operation system</a:t>
            </a:r>
          </a:p>
        </p:txBody>
      </p:sp>
      <p:sp>
        <p:nvSpPr>
          <p:cNvPr id="7" name="Rectangle: Rounded Corners 6">
            <a:extLst>
              <a:ext uri="{FF2B5EF4-FFF2-40B4-BE49-F238E27FC236}">
                <a16:creationId xmlns:a16="http://schemas.microsoft.com/office/drawing/2014/main" id="{50C61D8E-8839-6E98-A89B-33F1E48C3F56}"/>
              </a:ext>
            </a:extLst>
          </p:cNvPr>
          <p:cNvSpPr/>
          <p:nvPr/>
        </p:nvSpPr>
        <p:spPr>
          <a:xfrm>
            <a:off x="2908300" y="1104900"/>
            <a:ext cx="1841500" cy="1968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Application 1</a:t>
            </a:r>
          </a:p>
        </p:txBody>
      </p:sp>
      <p:sp>
        <p:nvSpPr>
          <p:cNvPr id="8" name="Rectangle: Rounded Corners 7">
            <a:extLst>
              <a:ext uri="{FF2B5EF4-FFF2-40B4-BE49-F238E27FC236}">
                <a16:creationId xmlns:a16="http://schemas.microsoft.com/office/drawing/2014/main" id="{EFB2D80D-8CB7-6408-78A7-A1369196C24F}"/>
              </a:ext>
            </a:extLst>
          </p:cNvPr>
          <p:cNvSpPr/>
          <p:nvPr/>
        </p:nvSpPr>
        <p:spPr>
          <a:xfrm>
            <a:off x="4851400" y="1117600"/>
            <a:ext cx="2032000" cy="19685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Application 2</a:t>
            </a:r>
          </a:p>
        </p:txBody>
      </p:sp>
      <p:sp>
        <p:nvSpPr>
          <p:cNvPr id="9" name="Rectangle: Rounded Corners 8">
            <a:extLst>
              <a:ext uri="{FF2B5EF4-FFF2-40B4-BE49-F238E27FC236}">
                <a16:creationId xmlns:a16="http://schemas.microsoft.com/office/drawing/2014/main" id="{2BD1739C-ECD1-2F9C-66AD-81F6718C834B}"/>
              </a:ext>
            </a:extLst>
          </p:cNvPr>
          <p:cNvSpPr/>
          <p:nvPr/>
        </p:nvSpPr>
        <p:spPr>
          <a:xfrm>
            <a:off x="6978650" y="1104900"/>
            <a:ext cx="2032000" cy="19685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Application 3</a:t>
            </a:r>
          </a:p>
        </p:txBody>
      </p:sp>
      <p:sp>
        <p:nvSpPr>
          <p:cNvPr id="10" name="Rectangle: Rounded Corners 9">
            <a:extLst>
              <a:ext uri="{FF2B5EF4-FFF2-40B4-BE49-F238E27FC236}">
                <a16:creationId xmlns:a16="http://schemas.microsoft.com/office/drawing/2014/main" id="{0D163E53-C743-E9A7-A90F-62E36DABE914}"/>
              </a:ext>
            </a:extLst>
          </p:cNvPr>
          <p:cNvSpPr/>
          <p:nvPr/>
        </p:nvSpPr>
        <p:spPr>
          <a:xfrm>
            <a:off x="9302750" y="1136650"/>
            <a:ext cx="1936750" cy="18161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Application 4</a:t>
            </a:r>
          </a:p>
        </p:txBody>
      </p:sp>
      <p:sp>
        <p:nvSpPr>
          <p:cNvPr id="11" name="TextBox 10">
            <a:extLst>
              <a:ext uri="{FF2B5EF4-FFF2-40B4-BE49-F238E27FC236}">
                <a16:creationId xmlns:a16="http://schemas.microsoft.com/office/drawing/2014/main" id="{4948DE75-B602-72E0-900E-7AB73521C3F6}"/>
              </a:ext>
            </a:extLst>
          </p:cNvPr>
          <p:cNvSpPr txBox="1"/>
          <p:nvPr/>
        </p:nvSpPr>
        <p:spPr>
          <a:xfrm>
            <a:off x="2527300" y="268069"/>
            <a:ext cx="584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ptos" panose="02110004020202020204"/>
                <a:ea typeface="+mn-ea"/>
                <a:cs typeface="+mn-cs"/>
              </a:rPr>
              <a:t>Random access memory</a:t>
            </a:r>
          </a:p>
        </p:txBody>
      </p:sp>
      <p:sp>
        <p:nvSpPr>
          <p:cNvPr id="12" name="TextBox 11">
            <a:extLst>
              <a:ext uri="{FF2B5EF4-FFF2-40B4-BE49-F238E27FC236}">
                <a16:creationId xmlns:a16="http://schemas.microsoft.com/office/drawing/2014/main" id="{734EB16A-CB1E-75BB-3A70-1EC80049F9F1}"/>
              </a:ext>
            </a:extLst>
          </p:cNvPr>
          <p:cNvSpPr txBox="1"/>
          <p:nvPr/>
        </p:nvSpPr>
        <p:spPr>
          <a:xfrm>
            <a:off x="3423920" y="4404151"/>
            <a:ext cx="345948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2700">
                  <a:solidFill>
                    <a:srgbClr val="196B24">
                      <a:lumMod val="50000"/>
                    </a:srgbClr>
                  </a:solidFill>
                  <a:prstDash val="solid"/>
                </a:ln>
                <a:pattFill prst="narHorz">
                  <a:fgClr>
                    <a:srgbClr val="196B24"/>
                  </a:fgClr>
                  <a:bgClr>
                    <a:srgbClr val="196B24">
                      <a:lumMod val="40000"/>
                      <a:lumOff val="60000"/>
                    </a:srgbClr>
                  </a:bgClr>
                </a:pattFill>
                <a:effectLst>
                  <a:innerShdw blurRad="177800">
                    <a:srgbClr val="196B24">
                      <a:lumMod val="50000"/>
                    </a:srgbClr>
                  </a:innerShdw>
                </a:effectLst>
                <a:uLnTx/>
                <a:uFillTx/>
                <a:latin typeface="Aptos" panose="02110004020202020204"/>
                <a:ea typeface="+mn-ea"/>
                <a:cs typeface="+mn-cs"/>
              </a:rPr>
              <a:t>Swapping</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87791ACB-E169-9972-E653-3B78F45F5794}"/>
              </a:ext>
            </a:extLst>
          </p:cNvPr>
          <p:cNvSpPr txBox="1"/>
          <p:nvPr/>
        </p:nvSpPr>
        <p:spPr>
          <a:xfrm>
            <a:off x="3086101" y="5620602"/>
            <a:ext cx="37972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1" u="none" strike="noStrike" kern="1200" cap="none" spc="0" normalizeH="0" baseline="0" noProof="0" dirty="0">
                <a:ln w="12700">
                  <a:solidFill>
                    <a:srgbClr val="0E2841">
                      <a:lumMod val="75000"/>
                    </a:srgbClr>
                  </a:solidFill>
                  <a:prstDash val="solid"/>
                </a:ln>
                <a:pattFill prst="dkUpDiag">
                  <a:fgClr>
                    <a:srgbClr val="0E2841"/>
                  </a:fgClr>
                  <a:bgClr>
                    <a:srgbClr val="0E2841">
                      <a:lumMod val="20000"/>
                      <a:lumOff val="80000"/>
                    </a:srgbClr>
                  </a:bgClr>
                </a:pattFill>
                <a:effectLst>
                  <a:outerShdw dist="38100" dir="2640000" algn="bl" rotWithShape="0">
                    <a:srgbClr val="0E2841">
                      <a:lumMod val="75000"/>
                    </a:srgbClr>
                  </a:outerShdw>
                </a:effectLst>
                <a:uLnTx/>
                <a:uFillTx/>
                <a:latin typeface="Aptos" panose="02110004020202020204"/>
                <a:ea typeface="+mn-ea"/>
                <a:cs typeface="+mn-cs"/>
              </a:rPr>
              <a:t>Pagefile.sys</a:t>
            </a:r>
            <a:endParaRPr kumimoji="0" lang="en-US" sz="1800" b="1" i="1" u="none" strike="noStrike" kern="1200" cap="none" spc="0" normalizeH="0" baseline="0" noProof="0" dirty="0">
              <a:ln w="12700">
                <a:solidFill>
                  <a:srgbClr val="0E2841">
                    <a:lumMod val="75000"/>
                  </a:srgbClr>
                </a:solidFill>
                <a:prstDash val="solid"/>
              </a:ln>
              <a:pattFill prst="dkUpDiag">
                <a:fgClr>
                  <a:srgbClr val="0E2841"/>
                </a:fgClr>
                <a:bgClr>
                  <a:srgbClr val="0E2841">
                    <a:lumMod val="20000"/>
                    <a:lumOff val="80000"/>
                  </a:srgbClr>
                </a:bgClr>
              </a:pattFill>
              <a:effectLst>
                <a:outerShdw dist="38100" dir="2640000" algn="bl" rotWithShape="0">
                  <a:srgbClr val="0E2841">
                    <a:lumMod val="75000"/>
                  </a:srgbClr>
                </a:outerShdw>
              </a:effectLst>
              <a:uLnTx/>
              <a:uFillTx/>
              <a:latin typeface="Aptos" panose="02110004020202020204"/>
              <a:ea typeface="+mn-ea"/>
              <a:cs typeface="+mn-cs"/>
            </a:endParaRPr>
          </a:p>
        </p:txBody>
      </p:sp>
    </p:spTree>
    <p:extLst>
      <p:ext uri="{BB962C8B-B14F-4D97-AF65-F5344CB8AC3E}">
        <p14:creationId xmlns:p14="http://schemas.microsoft.com/office/powerpoint/2010/main" val="303431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80">
                                          <p:stCondLst>
                                            <p:cond delay="0"/>
                                          </p:stCondLst>
                                        </p:cTn>
                                        <p:tgtEl>
                                          <p:spTgt spid="8"/>
                                        </p:tgtEl>
                                      </p:cBhvr>
                                    </p:animEffect>
                                    <p:anim calcmode="lin" valueType="num">
                                      <p:cBhvr>
                                        <p:cTn id="4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9" dur="26">
                                          <p:stCondLst>
                                            <p:cond delay="650"/>
                                          </p:stCondLst>
                                        </p:cTn>
                                        <p:tgtEl>
                                          <p:spTgt spid="8"/>
                                        </p:tgtEl>
                                      </p:cBhvr>
                                      <p:to x="100000" y="60000"/>
                                    </p:animScale>
                                    <p:animScale>
                                      <p:cBhvr>
                                        <p:cTn id="50" dur="166" decel="50000">
                                          <p:stCondLst>
                                            <p:cond delay="676"/>
                                          </p:stCondLst>
                                        </p:cTn>
                                        <p:tgtEl>
                                          <p:spTgt spid="8"/>
                                        </p:tgtEl>
                                      </p:cBhvr>
                                      <p:to x="100000" y="100000"/>
                                    </p:animScale>
                                    <p:animScale>
                                      <p:cBhvr>
                                        <p:cTn id="51" dur="26">
                                          <p:stCondLst>
                                            <p:cond delay="1312"/>
                                          </p:stCondLst>
                                        </p:cTn>
                                        <p:tgtEl>
                                          <p:spTgt spid="8"/>
                                        </p:tgtEl>
                                      </p:cBhvr>
                                      <p:to x="100000" y="80000"/>
                                    </p:animScale>
                                    <p:animScale>
                                      <p:cBhvr>
                                        <p:cTn id="52" dur="166" decel="50000">
                                          <p:stCondLst>
                                            <p:cond delay="1338"/>
                                          </p:stCondLst>
                                        </p:cTn>
                                        <p:tgtEl>
                                          <p:spTgt spid="8"/>
                                        </p:tgtEl>
                                      </p:cBhvr>
                                      <p:to x="100000" y="100000"/>
                                    </p:animScale>
                                    <p:animScale>
                                      <p:cBhvr>
                                        <p:cTn id="53" dur="26">
                                          <p:stCondLst>
                                            <p:cond delay="1642"/>
                                          </p:stCondLst>
                                        </p:cTn>
                                        <p:tgtEl>
                                          <p:spTgt spid="8"/>
                                        </p:tgtEl>
                                      </p:cBhvr>
                                      <p:to x="100000" y="90000"/>
                                    </p:animScale>
                                    <p:animScale>
                                      <p:cBhvr>
                                        <p:cTn id="54" dur="166" decel="50000">
                                          <p:stCondLst>
                                            <p:cond delay="1668"/>
                                          </p:stCondLst>
                                        </p:cTn>
                                        <p:tgtEl>
                                          <p:spTgt spid="8"/>
                                        </p:tgtEl>
                                      </p:cBhvr>
                                      <p:to x="100000" y="100000"/>
                                    </p:animScale>
                                    <p:animScale>
                                      <p:cBhvr>
                                        <p:cTn id="55" dur="26">
                                          <p:stCondLst>
                                            <p:cond delay="1808"/>
                                          </p:stCondLst>
                                        </p:cTn>
                                        <p:tgtEl>
                                          <p:spTgt spid="8"/>
                                        </p:tgtEl>
                                      </p:cBhvr>
                                      <p:to x="100000" y="95000"/>
                                    </p:animScale>
                                    <p:animScale>
                                      <p:cBhvr>
                                        <p:cTn id="56" dur="166" decel="50000">
                                          <p:stCondLst>
                                            <p:cond delay="1834"/>
                                          </p:stCondLst>
                                        </p:cTn>
                                        <p:tgtEl>
                                          <p:spTgt spid="8"/>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down)">
                                      <p:cBhvr>
                                        <p:cTn id="61" dur="580">
                                          <p:stCondLst>
                                            <p:cond delay="0"/>
                                          </p:stCondLst>
                                        </p:cTn>
                                        <p:tgtEl>
                                          <p:spTgt spid="9"/>
                                        </p:tgtEl>
                                      </p:cBhvr>
                                    </p:animEffect>
                                    <p:anim calcmode="lin" valueType="num">
                                      <p:cBhvr>
                                        <p:cTn id="6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7" dur="26">
                                          <p:stCondLst>
                                            <p:cond delay="650"/>
                                          </p:stCondLst>
                                        </p:cTn>
                                        <p:tgtEl>
                                          <p:spTgt spid="9"/>
                                        </p:tgtEl>
                                      </p:cBhvr>
                                      <p:to x="100000" y="60000"/>
                                    </p:animScale>
                                    <p:animScale>
                                      <p:cBhvr>
                                        <p:cTn id="68" dur="166" decel="50000">
                                          <p:stCondLst>
                                            <p:cond delay="676"/>
                                          </p:stCondLst>
                                        </p:cTn>
                                        <p:tgtEl>
                                          <p:spTgt spid="9"/>
                                        </p:tgtEl>
                                      </p:cBhvr>
                                      <p:to x="100000" y="100000"/>
                                    </p:animScale>
                                    <p:animScale>
                                      <p:cBhvr>
                                        <p:cTn id="69" dur="26">
                                          <p:stCondLst>
                                            <p:cond delay="1312"/>
                                          </p:stCondLst>
                                        </p:cTn>
                                        <p:tgtEl>
                                          <p:spTgt spid="9"/>
                                        </p:tgtEl>
                                      </p:cBhvr>
                                      <p:to x="100000" y="80000"/>
                                    </p:animScale>
                                    <p:animScale>
                                      <p:cBhvr>
                                        <p:cTn id="70" dur="166" decel="50000">
                                          <p:stCondLst>
                                            <p:cond delay="1338"/>
                                          </p:stCondLst>
                                        </p:cTn>
                                        <p:tgtEl>
                                          <p:spTgt spid="9"/>
                                        </p:tgtEl>
                                      </p:cBhvr>
                                      <p:to x="100000" y="100000"/>
                                    </p:animScale>
                                    <p:animScale>
                                      <p:cBhvr>
                                        <p:cTn id="71" dur="26">
                                          <p:stCondLst>
                                            <p:cond delay="1642"/>
                                          </p:stCondLst>
                                        </p:cTn>
                                        <p:tgtEl>
                                          <p:spTgt spid="9"/>
                                        </p:tgtEl>
                                      </p:cBhvr>
                                      <p:to x="100000" y="90000"/>
                                    </p:animScale>
                                    <p:animScale>
                                      <p:cBhvr>
                                        <p:cTn id="72" dur="166" decel="50000">
                                          <p:stCondLst>
                                            <p:cond delay="1668"/>
                                          </p:stCondLst>
                                        </p:cTn>
                                        <p:tgtEl>
                                          <p:spTgt spid="9"/>
                                        </p:tgtEl>
                                      </p:cBhvr>
                                      <p:to x="100000" y="100000"/>
                                    </p:animScale>
                                    <p:animScale>
                                      <p:cBhvr>
                                        <p:cTn id="73" dur="26">
                                          <p:stCondLst>
                                            <p:cond delay="1808"/>
                                          </p:stCondLst>
                                        </p:cTn>
                                        <p:tgtEl>
                                          <p:spTgt spid="9"/>
                                        </p:tgtEl>
                                      </p:cBhvr>
                                      <p:to x="100000" y="95000"/>
                                    </p:animScale>
                                    <p:animScale>
                                      <p:cBhvr>
                                        <p:cTn id="74" dur="166" decel="50000">
                                          <p:stCondLst>
                                            <p:cond delay="1834"/>
                                          </p:stCondLst>
                                        </p:cTn>
                                        <p:tgtEl>
                                          <p:spTgt spid="9"/>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80">
                                          <p:stCondLst>
                                            <p:cond delay="0"/>
                                          </p:stCondLst>
                                        </p:cTn>
                                        <p:tgtEl>
                                          <p:spTgt spid="10"/>
                                        </p:tgtEl>
                                      </p:cBhvr>
                                    </p:animEffect>
                                    <p:anim calcmode="lin" valueType="num">
                                      <p:cBhvr>
                                        <p:cTn id="8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85" dur="26">
                                          <p:stCondLst>
                                            <p:cond delay="650"/>
                                          </p:stCondLst>
                                        </p:cTn>
                                        <p:tgtEl>
                                          <p:spTgt spid="10"/>
                                        </p:tgtEl>
                                      </p:cBhvr>
                                      <p:to x="100000" y="60000"/>
                                    </p:animScale>
                                    <p:animScale>
                                      <p:cBhvr>
                                        <p:cTn id="86" dur="166" decel="50000">
                                          <p:stCondLst>
                                            <p:cond delay="676"/>
                                          </p:stCondLst>
                                        </p:cTn>
                                        <p:tgtEl>
                                          <p:spTgt spid="10"/>
                                        </p:tgtEl>
                                      </p:cBhvr>
                                      <p:to x="100000" y="100000"/>
                                    </p:animScale>
                                    <p:animScale>
                                      <p:cBhvr>
                                        <p:cTn id="87" dur="26">
                                          <p:stCondLst>
                                            <p:cond delay="1312"/>
                                          </p:stCondLst>
                                        </p:cTn>
                                        <p:tgtEl>
                                          <p:spTgt spid="10"/>
                                        </p:tgtEl>
                                      </p:cBhvr>
                                      <p:to x="100000" y="80000"/>
                                    </p:animScale>
                                    <p:animScale>
                                      <p:cBhvr>
                                        <p:cTn id="88" dur="166" decel="50000">
                                          <p:stCondLst>
                                            <p:cond delay="1338"/>
                                          </p:stCondLst>
                                        </p:cTn>
                                        <p:tgtEl>
                                          <p:spTgt spid="10"/>
                                        </p:tgtEl>
                                      </p:cBhvr>
                                      <p:to x="100000" y="100000"/>
                                    </p:animScale>
                                    <p:animScale>
                                      <p:cBhvr>
                                        <p:cTn id="89" dur="26">
                                          <p:stCondLst>
                                            <p:cond delay="1642"/>
                                          </p:stCondLst>
                                        </p:cTn>
                                        <p:tgtEl>
                                          <p:spTgt spid="10"/>
                                        </p:tgtEl>
                                      </p:cBhvr>
                                      <p:to x="100000" y="90000"/>
                                    </p:animScale>
                                    <p:animScale>
                                      <p:cBhvr>
                                        <p:cTn id="90" dur="166" decel="50000">
                                          <p:stCondLst>
                                            <p:cond delay="1668"/>
                                          </p:stCondLst>
                                        </p:cTn>
                                        <p:tgtEl>
                                          <p:spTgt spid="10"/>
                                        </p:tgtEl>
                                      </p:cBhvr>
                                      <p:to x="100000" y="100000"/>
                                    </p:animScale>
                                    <p:animScale>
                                      <p:cBhvr>
                                        <p:cTn id="91" dur="26">
                                          <p:stCondLst>
                                            <p:cond delay="1808"/>
                                          </p:stCondLst>
                                        </p:cTn>
                                        <p:tgtEl>
                                          <p:spTgt spid="10"/>
                                        </p:tgtEl>
                                      </p:cBhvr>
                                      <p:to x="100000" y="95000"/>
                                    </p:animScale>
                                    <p:animScale>
                                      <p:cBhvr>
                                        <p:cTn id="92" dur="166" decel="50000">
                                          <p:stCondLst>
                                            <p:cond delay="1834"/>
                                          </p:stCondLst>
                                        </p:cTn>
                                        <p:tgtEl>
                                          <p:spTgt spid="10"/>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ppt_x"/>
                                          </p:val>
                                        </p:tav>
                                        <p:tav tm="100000">
                                          <p:val>
                                            <p:strVal val="#ppt_x"/>
                                          </p:val>
                                        </p:tav>
                                      </p:tavLst>
                                    </p:anim>
                                    <p:anim calcmode="lin" valueType="num">
                                      <p:cBhvr additive="base">
                                        <p:cTn id="9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0" presetClass="path" presetSubtype="0" accel="50000" decel="50000" fill="hold" grpId="1" nodeType="clickEffect">
                                  <p:stCondLst>
                                    <p:cond delay="0"/>
                                  </p:stCondLst>
                                  <p:childTnLst>
                                    <p:animMotion origin="layout" path="M 0.00377 -0.01528 L 0.01002 0.47801 " pathEditMode="relative" rAng="0" ptsTypes="AA">
                                      <p:cBhvr>
                                        <p:cTn id="102" dur="2000" fill="hold"/>
                                        <p:tgtEl>
                                          <p:spTgt spid="10"/>
                                        </p:tgtEl>
                                        <p:attrNameLst>
                                          <p:attrName>ppt_x</p:attrName>
                                          <p:attrName>ppt_y</p:attrName>
                                        </p:attrNameLst>
                                      </p:cBhvr>
                                      <p:rCtr x="313" y="24653"/>
                                    </p:animMotion>
                                  </p:childTnLst>
                                </p:cTn>
                              </p:par>
                            </p:childTnLst>
                          </p:cTn>
                        </p:par>
                      </p:childTnLst>
                    </p:cTn>
                  </p:par>
                  <p:par>
                    <p:cTn id="103" fill="hold">
                      <p:stCondLst>
                        <p:cond delay="indefinite"/>
                      </p:stCondLst>
                      <p:childTnLst>
                        <p:par>
                          <p:cTn id="104" fill="hold">
                            <p:stCondLst>
                              <p:cond delay="0"/>
                            </p:stCondLst>
                            <p:childTnLst>
                              <p:par>
                                <p:cTn id="105" presetID="0" presetClass="path" presetSubtype="0" accel="50000" decel="50000" fill="hold" grpId="2" nodeType="clickEffect">
                                  <p:stCondLst>
                                    <p:cond delay="0"/>
                                  </p:stCondLst>
                                  <p:childTnLst>
                                    <p:animMotion origin="layout" path="M 0.01133 0.47083 L -0.18867 0.00625 " pathEditMode="relative" ptsTypes="AA">
                                      <p:cBhvr>
                                        <p:cTn id="106" dur="2000" fill="hold"/>
                                        <p:tgtEl>
                                          <p:spTgt spid="10"/>
                                        </p:tgtEl>
                                        <p:attrNameLst>
                                          <p:attrName>ppt_x</p:attrName>
                                          <p:attrName>ppt_y</p:attrName>
                                        </p:attrNameLst>
                                      </p:cBhvr>
                                    </p:animMotion>
                                  </p:childTnLst>
                                </p:cTn>
                              </p:par>
                              <p:par>
                                <p:cTn id="107" presetID="0" presetClass="path" presetSubtype="0" accel="50000" decel="50000" fill="hold" grpId="1" nodeType="withEffect">
                                  <p:stCondLst>
                                    <p:cond delay="0"/>
                                  </p:stCondLst>
                                  <p:childTnLst>
                                    <p:animMotion origin="layout" path="M -0.00195 -0.00694 L 0.21172 0.47755 " pathEditMode="relative" ptsTypes="AA">
                                      <p:cBhvr>
                                        <p:cTn id="108" dur="2000" fill="hold"/>
                                        <p:tgtEl>
                                          <p:spTgt spid="9"/>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12">
                                            <p:txEl>
                                              <p:pRg st="0" end="0"/>
                                            </p:txEl>
                                          </p:spTgt>
                                        </p:tgtEl>
                                        <p:attrNameLst>
                                          <p:attrName>style.visibility</p:attrName>
                                        </p:attrNameLst>
                                      </p:cBhvr>
                                      <p:to>
                                        <p:strVal val="visible"/>
                                      </p:to>
                                    </p:set>
                                    <p:animEffect transition="in" filter="fade">
                                      <p:cBhvr>
                                        <p:cTn id="113" dur="1000"/>
                                        <p:tgtEl>
                                          <p:spTgt spid="12">
                                            <p:txEl>
                                              <p:pRg st="0" end="0"/>
                                            </p:txEl>
                                          </p:spTgt>
                                        </p:tgtEl>
                                      </p:cBhvr>
                                    </p:animEffect>
                                    <p:anim calcmode="lin" valueType="num">
                                      <p:cBhvr>
                                        <p:cTn id="11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15"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13">
                                            <p:txEl>
                                              <p:pRg st="0" end="0"/>
                                            </p:txEl>
                                          </p:spTgt>
                                        </p:tgtEl>
                                        <p:attrNameLst>
                                          <p:attrName>style.visibility</p:attrName>
                                        </p:attrNameLst>
                                      </p:cBhvr>
                                      <p:to>
                                        <p:strVal val="visible"/>
                                      </p:to>
                                    </p:set>
                                    <p:animEffect transition="in" filter="fade">
                                      <p:cBhvr>
                                        <p:cTn id="120" dur="1000"/>
                                        <p:tgtEl>
                                          <p:spTgt spid="13">
                                            <p:txEl>
                                              <p:pRg st="0" end="0"/>
                                            </p:txEl>
                                          </p:spTgt>
                                        </p:tgtEl>
                                      </p:cBhvr>
                                    </p:animEffect>
                                    <p:anim calcmode="lin" valueType="num">
                                      <p:cBhvr>
                                        <p:cTn id="121"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22"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9" grpId="1" animBg="1"/>
      <p:bldP spid="10" grpId="0" animBg="1"/>
      <p:bldP spid="10" grpId="1" animBg="1"/>
      <p:bldP spid="10"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id="{756E7FE8-0E4D-DB0F-7BAB-237DF3D2081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b="36012"/>
          <a:stretch/>
        </p:blipFill>
        <p:spPr>
          <a:xfrm>
            <a:off x="643467" y="1567470"/>
            <a:ext cx="5294716" cy="3723057"/>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3B5705CB-526B-15F8-E420-6D05DFE65B1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778864" y="643467"/>
            <a:ext cx="4244621" cy="5571066"/>
          </a:xfrm>
          <a:prstGeom prst="rect">
            <a:avLst/>
          </a:prstGeom>
        </p:spPr>
      </p:pic>
    </p:spTree>
    <p:extLst>
      <p:ext uri="{BB962C8B-B14F-4D97-AF65-F5344CB8AC3E}">
        <p14:creationId xmlns:p14="http://schemas.microsoft.com/office/powerpoint/2010/main" val="4166006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0F155A2-61DA-C9F3-CDC0-DF6191709AF1}"/>
              </a:ext>
            </a:extLst>
          </p:cNvPr>
          <p:cNvSpPr>
            <a:spLocks noGrp="1"/>
          </p:cNvSpPr>
          <p:nvPr>
            <p:ph type="title"/>
          </p:nvPr>
        </p:nvSpPr>
        <p:spPr>
          <a:xfrm>
            <a:off x="808638" y="386930"/>
            <a:ext cx="9236700" cy="1188950"/>
          </a:xfrm>
        </p:spPr>
        <p:txBody>
          <a:bodyPr anchor="b">
            <a:normAutofit/>
          </a:bodyPr>
          <a:lstStyle/>
          <a:p>
            <a:r>
              <a:rPr lang="en-US" sz="3800" b="1"/>
              <a:t>Uninstall Unnecessary Programs</a:t>
            </a:r>
            <a:r>
              <a:rPr lang="en-US" sz="3800"/>
              <a:t>:</a:t>
            </a:r>
            <a:br>
              <a:rPr lang="en-US" sz="3800"/>
            </a:br>
            <a:endParaRPr lang="en-US" sz="3800"/>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1" name="Rectangle 2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7F447E8-1AEB-9612-C8D8-A9E6C5AFE18C}"/>
              </a:ext>
            </a:extLst>
          </p:cNvPr>
          <p:cNvSpPr>
            <a:spLocks noGrp="1"/>
          </p:cNvSpPr>
          <p:nvPr>
            <p:ph idx="1"/>
          </p:nvPr>
        </p:nvSpPr>
        <p:spPr>
          <a:xfrm>
            <a:off x="793660" y="2599509"/>
            <a:ext cx="10143668" cy="3435531"/>
          </a:xfrm>
        </p:spPr>
        <p:txBody>
          <a:bodyPr anchor="ctr">
            <a:normAutofit/>
          </a:bodyPr>
          <a:lstStyle/>
          <a:p>
            <a:pPr marL="0" indent="0">
              <a:buNone/>
            </a:pPr>
            <a:r>
              <a:rPr lang="en-US" sz="2400"/>
              <a:t>Go to Settings &gt; Apps &gt; Apps &amp; Features and uninstall programs you don’t need</a:t>
            </a:r>
          </a:p>
          <a:p>
            <a:endParaRPr lang="en-US" sz="2400"/>
          </a:p>
        </p:txBody>
      </p:sp>
    </p:spTree>
    <p:extLst>
      <p:ext uri="{BB962C8B-B14F-4D97-AF65-F5344CB8AC3E}">
        <p14:creationId xmlns:p14="http://schemas.microsoft.com/office/powerpoint/2010/main" val="2754375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8F068B0-6B19-8205-19EF-5D36818E668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Anther </a:t>
            </a:r>
            <a:br>
              <a:rPr lang="en-US" sz="3700" kern="1200" dirty="0">
                <a:solidFill>
                  <a:schemeClr val="tx1"/>
                </a:solidFill>
                <a:latin typeface="+mj-lt"/>
                <a:ea typeface="+mj-ea"/>
                <a:cs typeface="+mj-cs"/>
              </a:rPr>
            </a:br>
            <a:r>
              <a:rPr lang="en-US" sz="3700" kern="1200" dirty="0">
                <a:solidFill>
                  <a:schemeClr val="tx1"/>
                </a:solidFill>
                <a:latin typeface="+mj-lt"/>
                <a:ea typeface="+mj-ea"/>
                <a:cs typeface="+mj-cs"/>
              </a:rPr>
              <a:t>form </a:t>
            </a:r>
            <a:r>
              <a:rPr lang="en-US" sz="3700" kern="1200" dirty="0">
                <a:solidFill>
                  <a:schemeClr val="tx1"/>
                </a:solidFill>
                <a:latin typeface="+mj-lt"/>
                <a:ea typeface="+mj-ea"/>
                <a:cs typeface="+mj-cs"/>
                <a:hlinkClick r:id="rId2"/>
              </a:rPr>
              <a:t>here</a:t>
            </a:r>
            <a:endParaRPr lang="en-US" sz="3700" kern="1200" dirty="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id="{8ACD1758-C935-286E-4E59-BD339EE9F64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45238" y="1029821"/>
            <a:ext cx="7608304" cy="4869313"/>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64374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Picture 3" descr="Transparent padlock">
            <a:extLst>
              <a:ext uri="{FF2B5EF4-FFF2-40B4-BE49-F238E27FC236}">
                <a16:creationId xmlns:a16="http://schemas.microsoft.com/office/drawing/2014/main" id="{0EF32E5D-2C9E-A67E-DE31-2BA80DAAAD2A}"/>
              </a:ext>
            </a:extLst>
          </p:cNvPr>
          <p:cNvPicPr>
            <a:picLocks noChangeAspect="1"/>
          </p:cNvPicPr>
          <p:nvPr/>
        </p:nvPicPr>
        <p:blipFill>
          <a:blip r:embed="rId2">
            <a:alphaModFix amt="50000"/>
          </a:blip>
          <a:srcRect t="14122"/>
          <a:stretch/>
        </p:blipFill>
        <p:spPr>
          <a:xfrm>
            <a:off x="20" y="1"/>
            <a:ext cx="12191980" cy="6857999"/>
          </a:xfrm>
          <a:prstGeom prst="rect">
            <a:avLst/>
          </a:prstGeom>
        </p:spPr>
      </p:pic>
      <p:sp>
        <p:nvSpPr>
          <p:cNvPr id="2" name="Title 1">
            <a:extLst>
              <a:ext uri="{FF2B5EF4-FFF2-40B4-BE49-F238E27FC236}">
                <a16:creationId xmlns:a16="http://schemas.microsoft.com/office/drawing/2014/main" id="{E96774C0-AD51-846C-FF9B-8D844ED0109C}"/>
              </a:ext>
            </a:extLst>
          </p:cNvPr>
          <p:cNvSpPr>
            <a:spLocks noGrp="1"/>
          </p:cNvSpPr>
          <p:nvPr>
            <p:ph type="title"/>
          </p:nvPr>
        </p:nvSpPr>
        <p:spPr>
          <a:xfrm>
            <a:off x="1524000" y="2143442"/>
            <a:ext cx="9144000" cy="2900518"/>
          </a:xfrm>
        </p:spPr>
        <p:txBody>
          <a:bodyPr vert="horz" lIns="91440" tIns="45720" rIns="91440" bIns="45720" rtlCol="0" anchor="b">
            <a:normAutofit/>
          </a:bodyPr>
          <a:lstStyle/>
          <a:p>
            <a:pPr algn="ctr"/>
            <a:r>
              <a:rPr lang="en-US" sz="8000" b="1" cap="none" spc="0" dirty="0">
                <a:ln w="0"/>
                <a:solidFill>
                  <a:srgbClr val="FFFFFF"/>
                </a:solidFill>
                <a:effectLst>
                  <a:outerShdw blurRad="38100" dist="19050" dir="2700000" algn="tl" rotWithShape="0">
                    <a:schemeClr val="dk1">
                      <a:alpha val="40000"/>
                    </a:schemeClr>
                  </a:outerShdw>
                </a:effectLst>
              </a:rPr>
              <a:t>System Protection</a:t>
            </a:r>
            <a:br>
              <a:rPr lang="en-US" sz="8000" b="1" cap="none" spc="0" dirty="0">
                <a:ln w="0"/>
                <a:solidFill>
                  <a:srgbClr val="FFFFFF"/>
                </a:solidFill>
                <a:effectLst>
                  <a:outerShdw blurRad="38100" dist="19050" dir="2700000" algn="tl" rotWithShape="0">
                    <a:schemeClr val="dk1">
                      <a:alpha val="40000"/>
                    </a:schemeClr>
                  </a:outerShdw>
                </a:effectLst>
              </a:rPr>
            </a:br>
            <a:endParaRPr lang="en-US" sz="8000" b="1" dirty="0">
              <a:solidFill>
                <a:srgbClr val="FFFFFF"/>
              </a:solidFill>
            </a:endParaRPr>
          </a:p>
        </p:txBody>
      </p:sp>
    </p:spTree>
    <p:extLst>
      <p:ext uri="{BB962C8B-B14F-4D97-AF65-F5344CB8AC3E}">
        <p14:creationId xmlns:p14="http://schemas.microsoft.com/office/powerpoint/2010/main" val="312850467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FB42F81-9A04-E4E3-A29B-657FFDB6EA48}"/>
              </a:ext>
            </a:extLst>
          </p:cNvPr>
          <p:cNvSpPr>
            <a:spLocks noGrp="1"/>
          </p:cNvSpPr>
          <p:nvPr>
            <p:ph type="title"/>
          </p:nvPr>
        </p:nvSpPr>
        <p:spPr>
          <a:xfrm>
            <a:off x="761799" y="381001"/>
            <a:ext cx="5334197" cy="1708242"/>
          </a:xfrm>
        </p:spPr>
        <p:txBody>
          <a:bodyPr anchor="ctr">
            <a:normAutofit/>
          </a:bodyPr>
          <a:lstStyle/>
          <a:p>
            <a:r>
              <a:rPr lang="en-US" sz="5400" dirty="0"/>
              <a:t>Backup</a:t>
            </a:r>
            <a:endParaRPr lang="en-US" sz="4000" dirty="0"/>
          </a:p>
        </p:txBody>
      </p:sp>
      <p:sp>
        <p:nvSpPr>
          <p:cNvPr id="3" name="Content Placeholder 2">
            <a:extLst>
              <a:ext uri="{FF2B5EF4-FFF2-40B4-BE49-F238E27FC236}">
                <a16:creationId xmlns:a16="http://schemas.microsoft.com/office/drawing/2014/main" id="{1BC7B5E5-B282-1C3C-4EBA-75A4A8D79B6B}"/>
              </a:ext>
            </a:extLst>
          </p:cNvPr>
          <p:cNvSpPr>
            <a:spLocks noGrp="1"/>
          </p:cNvSpPr>
          <p:nvPr>
            <p:ph idx="1"/>
          </p:nvPr>
        </p:nvSpPr>
        <p:spPr>
          <a:xfrm>
            <a:off x="380899" y="2470244"/>
            <a:ext cx="6095996" cy="3769835"/>
          </a:xfrm>
        </p:spPr>
        <p:txBody>
          <a:bodyPr anchor="ctr">
            <a:normAutofit fontScale="92500"/>
          </a:bodyPr>
          <a:lstStyle/>
          <a:p>
            <a:pPr marL="0" indent="0">
              <a:lnSpc>
                <a:spcPct val="150000"/>
              </a:lnSpc>
              <a:buNone/>
            </a:pPr>
            <a:r>
              <a:rPr lang="en-US" sz="2400" dirty="0"/>
              <a:t>Backup is the process of creating a copy of original data and storing it in a separate location or storage medium (such as hard drives, cloud storage, or external devices) to protect it from loss or damage. Backup allows the recovery of data in case of an error, such as device failure, data loss, or malware attack.</a:t>
            </a:r>
          </a:p>
        </p:txBody>
      </p:sp>
      <p:pic>
        <p:nvPicPr>
          <p:cNvPr id="5" name="Picture 4" descr="Illuminated server room panel">
            <a:extLst>
              <a:ext uri="{FF2B5EF4-FFF2-40B4-BE49-F238E27FC236}">
                <a16:creationId xmlns:a16="http://schemas.microsoft.com/office/drawing/2014/main" id="{F2AB0DC6-F40D-1E39-F43D-F23A541734D3}"/>
              </a:ext>
            </a:extLst>
          </p:cNvPr>
          <p:cNvPicPr>
            <a:picLocks noChangeAspect="1"/>
          </p:cNvPicPr>
          <p:nvPr/>
        </p:nvPicPr>
        <p:blipFill>
          <a:blip r:embed="rId2"/>
          <a:srcRect l="20716" r="2744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66806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8" name="Freeform: Shape 1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7599DE-A08C-C7B0-FE68-C320BCC1672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b="0" kern="1200" cap="none" spc="0">
                <a:ln w="0"/>
                <a:solidFill>
                  <a:schemeClr val="tx1"/>
                </a:solidFill>
                <a:effectLst>
                  <a:outerShdw blurRad="38100" dist="19050" dir="2700000" algn="tl" rotWithShape="0">
                    <a:schemeClr val="dk1">
                      <a:alpha val="40000"/>
                    </a:schemeClr>
                  </a:outerShdw>
                </a:effectLst>
                <a:latin typeface="+mj-lt"/>
                <a:ea typeface="+mj-ea"/>
                <a:cs typeface="+mj-cs"/>
              </a:rPr>
              <a:t>Managing Files And Folders Using </a:t>
            </a:r>
            <a:br>
              <a:rPr lang="en-US" b="0" kern="1200" cap="none" spc="0">
                <a:ln w="0"/>
                <a:solidFill>
                  <a:schemeClr val="tx1"/>
                </a:solidFill>
                <a:effectLst>
                  <a:outerShdw blurRad="38100" dist="19050" dir="2700000" algn="tl" rotWithShape="0">
                    <a:schemeClr val="dk1">
                      <a:alpha val="40000"/>
                    </a:schemeClr>
                  </a:outerShdw>
                </a:effectLst>
                <a:latin typeface="+mj-lt"/>
                <a:ea typeface="+mj-ea"/>
                <a:cs typeface="+mj-cs"/>
              </a:rPr>
            </a:br>
            <a:r>
              <a:rPr lang="en-US" kern="1200">
                <a:ln w="0"/>
                <a:solidFill>
                  <a:schemeClr val="tx1"/>
                </a:solidFill>
                <a:effectLst>
                  <a:outerShdw blurRad="38100" dist="19050" dir="2700000" algn="tl" rotWithShape="0">
                    <a:schemeClr val="dk1">
                      <a:alpha val="40000"/>
                    </a:schemeClr>
                  </a:outerShdw>
                </a:effectLst>
                <a:latin typeface="+mj-lt"/>
                <a:ea typeface="+mj-ea"/>
                <a:cs typeface="+mj-cs"/>
              </a:rPr>
              <a:t>Command Line</a:t>
            </a:r>
            <a:br>
              <a:rPr lang="en-US" b="0" kern="1200" cap="none" spc="0">
                <a:ln w="0"/>
                <a:solidFill>
                  <a:schemeClr val="tx1"/>
                </a:solidFill>
                <a:effectLst>
                  <a:outerShdw blurRad="38100" dist="19050" dir="2700000" algn="tl" rotWithShape="0">
                    <a:schemeClr val="dk1">
                      <a:alpha val="40000"/>
                    </a:schemeClr>
                  </a:outerShdw>
                </a:effectLst>
                <a:latin typeface="+mj-lt"/>
                <a:ea typeface="+mj-ea"/>
                <a:cs typeface="+mj-cs"/>
              </a:rPr>
            </a:br>
            <a:endParaRPr lang="en-US"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black background with white text&#10;&#10;Description automatically generated">
            <a:extLst>
              <a:ext uri="{FF2B5EF4-FFF2-40B4-BE49-F238E27FC236}">
                <a16:creationId xmlns:a16="http://schemas.microsoft.com/office/drawing/2014/main" id="{1FC0EF6B-432A-31B6-B4CE-801DC481092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064000" y="625683"/>
            <a:ext cx="7646971" cy="52451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4122982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9" name="Rectangle 8">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20445F-3D6C-75A7-FF78-88720EADBEBC}"/>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kern="1200">
                <a:solidFill>
                  <a:schemeClr val="tx1"/>
                </a:solidFill>
                <a:latin typeface="+mj-lt"/>
                <a:ea typeface="+mj-ea"/>
                <a:cs typeface="+mj-cs"/>
              </a:rPr>
              <a:t>Planning for Disaster Recovery</a:t>
            </a:r>
          </a:p>
        </p:txBody>
      </p:sp>
      <p:sp>
        <p:nvSpPr>
          <p:cNvPr id="11" name="Rectangle: Rounded Corners 10">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6779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5530910-B94C-B9DA-1270-61683C95ABF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Decide on the backup destination.</a:t>
            </a:r>
          </a:p>
        </p:txBody>
      </p:sp>
      <p:pic>
        <p:nvPicPr>
          <p:cNvPr id="5" name="Content Placeholder 4" descr="A cassette tape with a tape on it&#10;&#10;Description automatically generated">
            <a:extLst>
              <a:ext uri="{FF2B5EF4-FFF2-40B4-BE49-F238E27FC236}">
                <a16:creationId xmlns:a16="http://schemas.microsoft.com/office/drawing/2014/main" id="{A7F65363-DCDD-1D2E-97CB-E927134566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2428" y="1017407"/>
            <a:ext cx="7225748" cy="4823186"/>
          </a:xfrm>
          <a:prstGeom prst="rect">
            <a:avLst/>
          </a:prstGeom>
        </p:spPr>
      </p:pic>
      <p:pic>
        <p:nvPicPr>
          <p:cNvPr id="8" name="Picture 7" descr="A cd player with a cd in it&#10;&#10;Description automatically generated">
            <a:extLst>
              <a:ext uri="{FF2B5EF4-FFF2-40B4-BE49-F238E27FC236}">
                <a16:creationId xmlns:a16="http://schemas.microsoft.com/office/drawing/2014/main" id="{D06819D9-5F68-14DD-18FE-5D8278CF6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531" y="1189392"/>
            <a:ext cx="7234778" cy="4823186"/>
          </a:xfrm>
          <a:prstGeom prst="rect">
            <a:avLst/>
          </a:prstGeom>
        </p:spPr>
      </p:pic>
      <p:pic>
        <p:nvPicPr>
          <p:cNvPr id="11" name="Picture 10" descr="A close-up of a hard drive&#10;&#10;Description automatically generated">
            <a:extLst>
              <a:ext uri="{FF2B5EF4-FFF2-40B4-BE49-F238E27FC236}">
                <a16:creationId xmlns:a16="http://schemas.microsoft.com/office/drawing/2014/main" id="{0D781718-32AF-9717-718A-3E1AFDB077D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4241442" y="1189391"/>
            <a:ext cx="7543867" cy="5028715"/>
          </a:xfrm>
          <a:prstGeom prst="rect">
            <a:avLst/>
          </a:prstGeom>
        </p:spPr>
      </p:pic>
      <p:pic>
        <p:nvPicPr>
          <p:cNvPr id="15" name="Picture 14" descr="A close-up of a device&#10;&#10;Description automatically generated">
            <a:extLst>
              <a:ext uri="{FF2B5EF4-FFF2-40B4-BE49-F238E27FC236}">
                <a16:creationId xmlns:a16="http://schemas.microsoft.com/office/drawing/2014/main" id="{77B7F7D4-0EBF-1746-D711-AD69C24781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1878" y="929165"/>
            <a:ext cx="7525620" cy="4632960"/>
          </a:xfrm>
          <a:prstGeom prst="rect">
            <a:avLst/>
          </a:prstGeom>
        </p:spPr>
      </p:pic>
      <p:pic>
        <p:nvPicPr>
          <p:cNvPr id="19" name="Picture 18" descr="A black rectangular box with several hard drives&#10;&#10;Description automatically generated">
            <a:extLst>
              <a:ext uri="{FF2B5EF4-FFF2-40B4-BE49-F238E27FC236}">
                <a16:creationId xmlns:a16="http://schemas.microsoft.com/office/drawing/2014/main" id="{422CE679-F671-1E70-948B-1B2046AABE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1878" y="-1"/>
            <a:ext cx="7453752" cy="6667500"/>
          </a:xfrm>
          <a:prstGeom prst="rect">
            <a:avLst/>
          </a:prstGeom>
        </p:spPr>
      </p:pic>
      <p:pic>
        <p:nvPicPr>
          <p:cNvPr id="21" name="Picture 20" descr="A cloud in a glass box&#10;&#10;Description automatically generated">
            <a:extLst>
              <a:ext uri="{FF2B5EF4-FFF2-40B4-BE49-F238E27FC236}">
                <a16:creationId xmlns:a16="http://schemas.microsoft.com/office/drawing/2014/main" id="{23D8768A-C5E4-61C6-CD14-92FDA6B524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4540" y="751219"/>
            <a:ext cx="7040115" cy="4693920"/>
          </a:xfrm>
          <a:prstGeom prst="rect">
            <a:avLst/>
          </a:prstGeom>
        </p:spPr>
      </p:pic>
      <p:sp>
        <p:nvSpPr>
          <p:cNvPr id="22" name="TextBox 21">
            <a:extLst>
              <a:ext uri="{FF2B5EF4-FFF2-40B4-BE49-F238E27FC236}">
                <a16:creationId xmlns:a16="http://schemas.microsoft.com/office/drawing/2014/main" id="{AF93290B-7B24-9975-B61E-4C1F9B96F514}"/>
              </a:ext>
            </a:extLst>
          </p:cNvPr>
          <p:cNvSpPr txBox="1"/>
          <p:nvPr/>
        </p:nvSpPr>
        <p:spPr>
          <a:xfrm>
            <a:off x="6614160" y="995061"/>
            <a:ext cx="44500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Network Attached Storage</a:t>
            </a:r>
          </a:p>
        </p:txBody>
      </p:sp>
    </p:spTree>
    <p:extLst>
      <p:ext uri="{BB962C8B-B14F-4D97-AF65-F5344CB8AC3E}">
        <p14:creationId xmlns:p14="http://schemas.microsoft.com/office/powerpoint/2010/main" val="231497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par>
                                <p:cTn id="33" presetID="2" presetClass="entr" presetSubtype="2"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1+#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lose-up of a network&#10;&#10;Description automatically generated">
            <a:extLst>
              <a:ext uri="{FF2B5EF4-FFF2-40B4-BE49-F238E27FC236}">
                <a16:creationId xmlns:a16="http://schemas.microsoft.com/office/drawing/2014/main" id="{96AE82F4-9555-C7B5-4FD5-A0C94BFC657D}"/>
              </a:ext>
            </a:extLst>
          </p:cNvPr>
          <p:cNvPicPr>
            <a:picLocks noChangeAspect="1"/>
          </p:cNvPicPr>
          <p:nvPr/>
        </p:nvPicPr>
        <p:blipFill>
          <a:blip r:embed="rId2">
            <a:duotone>
              <a:prstClr val="black"/>
              <a:schemeClr val="tx2">
                <a:tint val="45000"/>
                <a:satMod val="400000"/>
              </a:schemeClr>
            </a:duotone>
            <a:alphaModFix amt="25000"/>
          </a:blip>
          <a:srcRect l="5170" r="3274" b="-1"/>
          <a:stretch/>
        </p:blipFill>
        <p:spPr>
          <a:xfrm>
            <a:off x="20" y="10"/>
            <a:ext cx="12191980" cy="6857990"/>
          </a:xfrm>
          <a:prstGeom prst="rect">
            <a:avLst/>
          </a:prstGeom>
        </p:spPr>
      </p:pic>
      <p:sp>
        <p:nvSpPr>
          <p:cNvPr id="8" name="Freeform: Shape 7">
            <a:extLst>
              <a:ext uri="{FF2B5EF4-FFF2-40B4-BE49-F238E27FC236}">
                <a16:creationId xmlns:a16="http://schemas.microsoft.com/office/drawing/2014/main" id="{7220D7E6-8B83-CD10-0C13-6E760BF2E849}"/>
              </a:ext>
            </a:extLst>
          </p:cNvPr>
          <p:cNvSpPr/>
          <p:nvPr/>
        </p:nvSpPr>
        <p:spPr>
          <a:xfrm>
            <a:off x="1708841" y="682487"/>
            <a:ext cx="3376464" cy="2025878"/>
          </a:xfrm>
          <a:custGeom>
            <a:avLst/>
            <a:gdLst>
              <a:gd name="connsiteX0" fmla="*/ 0 w 3376464"/>
              <a:gd name="connsiteY0" fmla="*/ 0 h 2025878"/>
              <a:gd name="connsiteX1" fmla="*/ 3376464 w 3376464"/>
              <a:gd name="connsiteY1" fmla="*/ 0 h 2025878"/>
              <a:gd name="connsiteX2" fmla="*/ 3376464 w 3376464"/>
              <a:gd name="connsiteY2" fmla="*/ 2025878 h 2025878"/>
              <a:gd name="connsiteX3" fmla="*/ 0 w 3376464"/>
              <a:gd name="connsiteY3" fmla="*/ 2025878 h 2025878"/>
              <a:gd name="connsiteX4" fmla="*/ 0 w 3376464"/>
              <a:gd name="connsiteY4" fmla="*/ 0 h 202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464" h="2025878">
                <a:moveTo>
                  <a:pt x="0" y="0"/>
                </a:moveTo>
                <a:lnTo>
                  <a:pt x="3376464" y="0"/>
                </a:lnTo>
                <a:lnTo>
                  <a:pt x="3376464" y="2025878"/>
                </a:lnTo>
                <a:lnTo>
                  <a:pt x="0" y="2025878"/>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65450" tIns="173668" rIns="165450" bIns="173668"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US" sz="2900" b="0" i="0" u="none" strike="noStrike" kern="1200" cap="none" spc="0" normalizeH="0" baseline="0" noProof="0" dirty="0">
                <a:ln>
                  <a:noFill/>
                </a:ln>
                <a:solidFill>
                  <a:prstClr val="white"/>
                </a:solidFill>
                <a:effectLst/>
                <a:uLnTx/>
                <a:uFillTx/>
                <a:latin typeface="Aptos" panose="02110004020202020204"/>
                <a:ea typeface="+mn-ea"/>
                <a:cs typeface="+mn-cs"/>
              </a:rPr>
              <a:t>Decide on the backup software.</a:t>
            </a:r>
          </a:p>
        </p:txBody>
      </p:sp>
      <p:sp>
        <p:nvSpPr>
          <p:cNvPr id="11" name="Freeform: Shape 10">
            <a:extLst>
              <a:ext uri="{FF2B5EF4-FFF2-40B4-BE49-F238E27FC236}">
                <a16:creationId xmlns:a16="http://schemas.microsoft.com/office/drawing/2014/main" id="{63C3208E-9BA8-7A80-7CF9-337BE43570DA}"/>
              </a:ext>
            </a:extLst>
          </p:cNvPr>
          <p:cNvSpPr/>
          <p:nvPr/>
        </p:nvSpPr>
        <p:spPr>
          <a:xfrm>
            <a:off x="7106697" y="682487"/>
            <a:ext cx="3376464" cy="2025878"/>
          </a:xfrm>
          <a:custGeom>
            <a:avLst/>
            <a:gdLst>
              <a:gd name="connsiteX0" fmla="*/ 0 w 3376464"/>
              <a:gd name="connsiteY0" fmla="*/ 0 h 2025878"/>
              <a:gd name="connsiteX1" fmla="*/ 3376464 w 3376464"/>
              <a:gd name="connsiteY1" fmla="*/ 0 h 2025878"/>
              <a:gd name="connsiteX2" fmla="*/ 3376464 w 3376464"/>
              <a:gd name="connsiteY2" fmla="*/ 2025878 h 2025878"/>
              <a:gd name="connsiteX3" fmla="*/ 0 w 3376464"/>
              <a:gd name="connsiteY3" fmla="*/ 2025878 h 2025878"/>
              <a:gd name="connsiteX4" fmla="*/ 0 w 3376464"/>
              <a:gd name="connsiteY4" fmla="*/ 0 h 202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464" h="2025878">
                <a:moveTo>
                  <a:pt x="0" y="0"/>
                </a:moveTo>
                <a:lnTo>
                  <a:pt x="3376464" y="0"/>
                </a:lnTo>
                <a:lnTo>
                  <a:pt x="3376464" y="2025878"/>
                </a:lnTo>
                <a:lnTo>
                  <a:pt x="0" y="2025878"/>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65450" tIns="173668" rIns="165450" bIns="173668"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US" sz="2900" b="0" i="0" u="none" strike="noStrike" kern="1200" cap="none" spc="0" normalizeH="0" baseline="0" noProof="0">
                <a:ln>
                  <a:noFill/>
                </a:ln>
                <a:solidFill>
                  <a:prstClr val="white"/>
                </a:solidFill>
                <a:effectLst/>
                <a:uLnTx/>
                <a:uFillTx/>
                <a:latin typeface="Aptos" panose="02110004020202020204"/>
                <a:ea typeface="+mn-ea"/>
                <a:cs typeface="+mn-cs"/>
              </a:rPr>
              <a:t>Decide how simple or complex your backup strategy needs to be.</a:t>
            </a:r>
          </a:p>
        </p:txBody>
      </p:sp>
      <p:sp>
        <p:nvSpPr>
          <p:cNvPr id="13" name="Freeform: Shape 12">
            <a:extLst>
              <a:ext uri="{FF2B5EF4-FFF2-40B4-BE49-F238E27FC236}">
                <a16:creationId xmlns:a16="http://schemas.microsoft.com/office/drawing/2014/main" id="{36CBA9E1-9825-9BF7-E7A0-30BE5CEC442B}"/>
              </a:ext>
            </a:extLst>
          </p:cNvPr>
          <p:cNvSpPr/>
          <p:nvPr/>
        </p:nvSpPr>
        <p:spPr>
          <a:xfrm>
            <a:off x="1708841" y="4149635"/>
            <a:ext cx="3376464" cy="2025878"/>
          </a:xfrm>
          <a:custGeom>
            <a:avLst/>
            <a:gdLst>
              <a:gd name="connsiteX0" fmla="*/ 0 w 3376464"/>
              <a:gd name="connsiteY0" fmla="*/ 0 h 2025878"/>
              <a:gd name="connsiteX1" fmla="*/ 3376464 w 3376464"/>
              <a:gd name="connsiteY1" fmla="*/ 0 h 2025878"/>
              <a:gd name="connsiteX2" fmla="*/ 3376464 w 3376464"/>
              <a:gd name="connsiteY2" fmla="*/ 2025878 h 2025878"/>
              <a:gd name="connsiteX3" fmla="*/ 0 w 3376464"/>
              <a:gd name="connsiteY3" fmla="*/ 2025878 h 2025878"/>
              <a:gd name="connsiteX4" fmla="*/ 0 w 3376464"/>
              <a:gd name="connsiteY4" fmla="*/ 0 h 202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464" h="2025878">
                <a:moveTo>
                  <a:pt x="0" y="0"/>
                </a:moveTo>
                <a:lnTo>
                  <a:pt x="3376464" y="0"/>
                </a:lnTo>
                <a:lnTo>
                  <a:pt x="3376464" y="2025878"/>
                </a:lnTo>
                <a:lnTo>
                  <a:pt x="0" y="2025878"/>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65450" tIns="173668" rIns="165450" bIns="173668"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US" sz="2900" b="0" i="0" u="none" strike="noStrike" kern="1200" cap="none" spc="0" normalizeH="0" baseline="0" noProof="0">
                <a:ln>
                  <a:noFill/>
                </a:ln>
                <a:solidFill>
                  <a:prstClr val="white"/>
                </a:solidFill>
                <a:effectLst/>
                <a:uLnTx/>
                <a:uFillTx/>
                <a:latin typeface="Aptos" panose="02110004020202020204"/>
                <a:ea typeface="+mn-ea"/>
                <a:cs typeface="+mn-cs"/>
              </a:rPr>
              <a:t>Test the recovery process.</a:t>
            </a:r>
          </a:p>
        </p:txBody>
      </p:sp>
      <p:sp>
        <p:nvSpPr>
          <p:cNvPr id="14" name="Freeform: Shape 13">
            <a:extLst>
              <a:ext uri="{FF2B5EF4-FFF2-40B4-BE49-F238E27FC236}">
                <a16:creationId xmlns:a16="http://schemas.microsoft.com/office/drawing/2014/main" id="{5D08436B-314D-5CA7-F1A4-8112941A2781}"/>
              </a:ext>
            </a:extLst>
          </p:cNvPr>
          <p:cNvSpPr/>
          <p:nvPr/>
        </p:nvSpPr>
        <p:spPr>
          <a:xfrm>
            <a:off x="7106697" y="4149635"/>
            <a:ext cx="3376464" cy="2025878"/>
          </a:xfrm>
          <a:custGeom>
            <a:avLst/>
            <a:gdLst>
              <a:gd name="connsiteX0" fmla="*/ 0 w 3376464"/>
              <a:gd name="connsiteY0" fmla="*/ 0 h 2025878"/>
              <a:gd name="connsiteX1" fmla="*/ 3376464 w 3376464"/>
              <a:gd name="connsiteY1" fmla="*/ 0 h 2025878"/>
              <a:gd name="connsiteX2" fmla="*/ 3376464 w 3376464"/>
              <a:gd name="connsiteY2" fmla="*/ 2025878 h 2025878"/>
              <a:gd name="connsiteX3" fmla="*/ 0 w 3376464"/>
              <a:gd name="connsiteY3" fmla="*/ 2025878 h 2025878"/>
              <a:gd name="connsiteX4" fmla="*/ 0 w 3376464"/>
              <a:gd name="connsiteY4" fmla="*/ 0 h 202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6464" h="2025878">
                <a:moveTo>
                  <a:pt x="0" y="0"/>
                </a:moveTo>
                <a:lnTo>
                  <a:pt x="3376464" y="0"/>
                </a:lnTo>
                <a:lnTo>
                  <a:pt x="3376464" y="2025878"/>
                </a:lnTo>
                <a:lnTo>
                  <a:pt x="0" y="2025878"/>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65450" tIns="173668" rIns="165450" bIns="173668"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US" sz="2900" b="0" i="0" u="none" strike="noStrike" kern="1200" cap="none" spc="0" normalizeH="0" baseline="0" noProof="0" dirty="0">
                <a:ln>
                  <a:noFill/>
                </a:ln>
                <a:solidFill>
                  <a:prstClr val="white"/>
                </a:solidFill>
                <a:effectLst/>
                <a:uLnTx/>
                <a:uFillTx/>
                <a:latin typeface="Aptos" panose="02110004020202020204"/>
                <a:ea typeface="+mn-ea"/>
                <a:cs typeface="+mn-cs"/>
              </a:rPr>
              <a:t>Keep backups in a safe place and routinely test them.</a:t>
            </a:r>
          </a:p>
        </p:txBody>
      </p:sp>
    </p:spTree>
    <p:extLst>
      <p:ext uri="{BB962C8B-B14F-4D97-AF65-F5344CB8AC3E}">
        <p14:creationId xmlns:p14="http://schemas.microsoft.com/office/powerpoint/2010/main" val="38045989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F789AE-382B-0B96-7473-B21C8FA6B55C}"/>
              </a:ext>
            </a:extLst>
          </p:cNvPr>
          <p:cNvSpPr>
            <a:spLocks noGrp="1"/>
          </p:cNvSpPr>
          <p:nvPr>
            <p:ph type="title"/>
          </p:nvPr>
        </p:nvSpPr>
        <p:spPr>
          <a:xfrm>
            <a:off x="621792" y="1161288"/>
            <a:ext cx="3602736" cy="4526280"/>
          </a:xfrm>
        </p:spPr>
        <p:txBody>
          <a:bodyPr>
            <a:normAutofit/>
          </a:bodyPr>
          <a:lstStyle/>
          <a:p>
            <a:r>
              <a:rPr lang="en-US" sz="4000"/>
              <a:t>Backup Tools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B5CAF54-1D77-64F0-A9E1-25CBB6D47F97}"/>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8077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5BD14-A9BE-AEE9-7DF2-2E67C3283967}"/>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Tank you</a:t>
            </a:r>
          </a:p>
        </p:txBody>
      </p:sp>
      <p:pic>
        <p:nvPicPr>
          <p:cNvPr id="6" name="Graphic 5" descr="Lightbulb">
            <a:extLst>
              <a:ext uri="{FF2B5EF4-FFF2-40B4-BE49-F238E27FC236}">
                <a16:creationId xmlns:a16="http://schemas.microsoft.com/office/drawing/2014/main" id="{AF144DF1-EBF1-7671-4FF3-5D63B7BE19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8" name="Group 17">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9" name="Freeform: Shape 18">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4524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6" name="Rectangle 15">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371F78-26BD-0D10-950C-100F5F0A59EF}"/>
              </a:ext>
            </a:extLst>
          </p:cNvPr>
          <p:cNvSpPr>
            <a:spLocks noGrp="1"/>
          </p:cNvSpPr>
          <p:nvPr>
            <p:ph type="title"/>
          </p:nvPr>
        </p:nvSpPr>
        <p:spPr>
          <a:xfrm>
            <a:off x="1143000" y="990599"/>
            <a:ext cx="9906000" cy="685800"/>
          </a:xfrm>
        </p:spPr>
        <p:txBody>
          <a:bodyPr anchor="t">
            <a:normAutofit/>
          </a:bodyPr>
          <a:lstStyle/>
          <a:p>
            <a:r>
              <a:rPr lang="en-US" sz="4000">
                <a:latin typeface="Adobe Heiti Std R" panose="020B0400000000000000" pitchFamily="34" charset="-128"/>
                <a:ea typeface="Adobe Heiti Std R" panose="020B0400000000000000" pitchFamily="34" charset="-128"/>
              </a:rPr>
              <a:t>File-naming Conventions</a:t>
            </a:r>
            <a:endParaRPr lang="en-US" sz="4000"/>
          </a:p>
        </p:txBody>
      </p:sp>
      <p:sp>
        <p:nvSpPr>
          <p:cNvPr id="7" name="Freeform: Shape 6">
            <a:extLst>
              <a:ext uri="{FF2B5EF4-FFF2-40B4-BE49-F238E27FC236}">
                <a16:creationId xmlns:a16="http://schemas.microsoft.com/office/drawing/2014/main" id="{9396149D-C043-4179-C7AD-09F0D06D36D8}"/>
              </a:ext>
            </a:extLst>
          </p:cNvPr>
          <p:cNvSpPr/>
          <p:nvPr/>
        </p:nvSpPr>
        <p:spPr>
          <a:xfrm>
            <a:off x="690555" y="2649517"/>
            <a:ext cx="2079017" cy="2709219"/>
          </a:xfrm>
          <a:custGeom>
            <a:avLst/>
            <a:gdLst>
              <a:gd name="connsiteX0" fmla="*/ 0 w 2079017"/>
              <a:gd name="connsiteY0" fmla="*/ 207902 h 2709219"/>
              <a:gd name="connsiteX1" fmla="*/ 207902 w 2079017"/>
              <a:gd name="connsiteY1" fmla="*/ 0 h 2709219"/>
              <a:gd name="connsiteX2" fmla="*/ 1871115 w 2079017"/>
              <a:gd name="connsiteY2" fmla="*/ 0 h 2709219"/>
              <a:gd name="connsiteX3" fmla="*/ 2079017 w 2079017"/>
              <a:gd name="connsiteY3" fmla="*/ 207902 h 2709219"/>
              <a:gd name="connsiteX4" fmla="*/ 2079017 w 2079017"/>
              <a:gd name="connsiteY4" fmla="*/ 2501317 h 2709219"/>
              <a:gd name="connsiteX5" fmla="*/ 1871115 w 2079017"/>
              <a:gd name="connsiteY5" fmla="*/ 2709219 h 2709219"/>
              <a:gd name="connsiteX6" fmla="*/ 207902 w 2079017"/>
              <a:gd name="connsiteY6" fmla="*/ 2709219 h 2709219"/>
              <a:gd name="connsiteX7" fmla="*/ 0 w 2079017"/>
              <a:gd name="connsiteY7" fmla="*/ 2501317 h 2709219"/>
              <a:gd name="connsiteX8" fmla="*/ 0 w 2079017"/>
              <a:gd name="connsiteY8" fmla="*/ 207902 h 270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017" h="2709219">
                <a:moveTo>
                  <a:pt x="0" y="207902"/>
                </a:moveTo>
                <a:cubicBezTo>
                  <a:pt x="0" y="93081"/>
                  <a:pt x="93081" y="0"/>
                  <a:pt x="207902" y="0"/>
                </a:cubicBezTo>
                <a:lnTo>
                  <a:pt x="1871115" y="0"/>
                </a:lnTo>
                <a:cubicBezTo>
                  <a:pt x="1985936" y="0"/>
                  <a:pt x="2079017" y="93081"/>
                  <a:pt x="2079017" y="207902"/>
                </a:cubicBezTo>
                <a:lnTo>
                  <a:pt x="2079017" y="2501317"/>
                </a:lnTo>
                <a:cubicBezTo>
                  <a:pt x="2079017" y="2616138"/>
                  <a:pt x="1985936" y="2709219"/>
                  <a:pt x="1871115" y="2709219"/>
                </a:cubicBezTo>
                <a:lnTo>
                  <a:pt x="207902" y="2709219"/>
                </a:lnTo>
                <a:cubicBezTo>
                  <a:pt x="93081" y="2709219"/>
                  <a:pt x="0" y="2616138"/>
                  <a:pt x="0" y="2501317"/>
                </a:cubicBezTo>
                <a:lnTo>
                  <a:pt x="0" y="20790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13292" tIns="213292" rIns="213292" bIns="213292"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panose="02110004020202020204"/>
                <a:ea typeface="+mn-ea"/>
                <a:cs typeface="+mn-cs"/>
              </a:rPr>
              <a:t>A-Z</a:t>
            </a:r>
          </a:p>
        </p:txBody>
      </p:sp>
      <p:sp>
        <p:nvSpPr>
          <p:cNvPr id="8" name="Freeform: Shape 7">
            <a:extLst>
              <a:ext uri="{FF2B5EF4-FFF2-40B4-BE49-F238E27FC236}">
                <a16:creationId xmlns:a16="http://schemas.microsoft.com/office/drawing/2014/main" id="{E7DA0A77-3DF2-EBA6-685B-6C4DC7679AE7}"/>
              </a:ext>
            </a:extLst>
          </p:cNvPr>
          <p:cNvSpPr/>
          <p:nvPr/>
        </p:nvSpPr>
        <p:spPr>
          <a:xfrm>
            <a:off x="2977474" y="3746329"/>
            <a:ext cx="440751" cy="515596"/>
          </a:xfrm>
          <a:custGeom>
            <a:avLst/>
            <a:gdLst>
              <a:gd name="connsiteX0" fmla="*/ 0 w 440751"/>
              <a:gd name="connsiteY0" fmla="*/ 103119 h 515596"/>
              <a:gd name="connsiteX1" fmla="*/ 220376 w 440751"/>
              <a:gd name="connsiteY1" fmla="*/ 103119 h 515596"/>
              <a:gd name="connsiteX2" fmla="*/ 220376 w 440751"/>
              <a:gd name="connsiteY2" fmla="*/ 0 h 515596"/>
              <a:gd name="connsiteX3" fmla="*/ 440751 w 440751"/>
              <a:gd name="connsiteY3" fmla="*/ 257798 h 515596"/>
              <a:gd name="connsiteX4" fmla="*/ 220376 w 440751"/>
              <a:gd name="connsiteY4" fmla="*/ 515596 h 515596"/>
              <a:gd name="connsiteX5" fmla="*/ 220376 w 440751"/>
              <a:gd name="connsiteY5" fmla="*/ 412477 h 515596"/>
              <a:gd name="connsiteX6" fmla="*/ 0 w 440751"/>
              <a:gd name="connsiteY6" fmla="*/ 412477 h 515596"/>
              <a:gd name="connsiteX7" fmla="*/ 0 w 440751"/>
              <a:gd name="connsiteY7" fmla="*/ 103119 h 5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51" h="515596">
                <a:moveTo>
                  <a:pt x="0" y="103119"/>
                </a:moveTo>
                <a:lnTo>
                  <a:pt x="220376" y="103119"/>
                </a:lnTo>
                <a:lnTo>
                  <a:pt x="220376" y="0"/>
                </a:lnTo>
                <a:lnTo>
                  <a:pt x="440751" y="257798"/>
                </a:lnTo>
                <a:lnTo>
                  <a:pt x="220376" y="515596"/>
                </a:lnTo>
                <a:lnTo>
                  <a:pt x="220376" y="412477"/>
                </a:lnTo>
                <a:lnTo>
                  <a:pt x="0" y="412477"/>
                </a:lnTo>
                <a:lnTo>
                  <a:pt x="0" y="103119"/>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103119" rIns="132225" bIns="103119"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FB449429-5C06-2D2C-05FF-CAFC8C8B18B2}"/>
              </a:ext>
            </a:extLst>
          </p:cNvPr>
          <p:cNvSpPr/>
          <p:nvPr/>
        </p:nvSpPr>
        <p:spPr>
          <a:xfrm>
            <a:off x="3601179" y="2649517"/>
            <a:ext cx="2079017" cy="2709219"/>
          </a:xfrm>
          <a:custGeom>
            <a:avLst/>
            <a:gdLst>
              <a:gd name="connsiteX0" fmla="*/ 0 w 2079017"/>
              <a:gd name="connsiteY0" fmla="*/ 207902 h 2709219"/>
              <a:gd name="connsiteX1" fmla="*/ 207902 w 2079017"/>
              <a:gd name="connsiteY1" fmla="*/ 0 h 2709219"/>
              <a:gd name="connsiteX2" fmla="*/ 1871115 w 2079017"/>
              <a:gd name="connsiteY2" fmla="*/ 0 h 2709219"/>
              <a:gd name="connsiteX3" fmla="*/ 2079017 w 2079017"/>
              <a:gd name="connsiteY3" fmla="*/ 207902 h 2709219"/>
              <a:gd name="connsiteX4" fmla="*/ 2079017 w 2079017"/>
              <a:gd name="connsiteY4" fmla="*/ 2501317 h 2709219"/>
              <a:gd name="connsiteX5" fmla="*/ 1871115 w 2079017"/>
              <a:gd name="connsiteY5" fmla="*/ 2709219 h 2709219"/>
              <a:gd name="connsiteX6" fmla="*/ 207902 w 2079017"/>
              <a:gd name="connsiteY6" fmla="*/ 2709219 h 2709219"/>
              <a:gd name="connsiteX7" fmla="*/ 0 w 2079017"/>
              <a:gd name="connsiteY7" fmla="*/ 2501317 h 2709219"/>
              <a:gd name="connsiteX8" fmla="*/ 0 w 2079017"/>
              <a:gd name="connsiteY8" fmla="*/ 207902 h 270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017" h="2709219">
                <a:moveTo>
                  <a:pt x="0" y="207902"/>
                </a:moveTo>
                <a:cubicBezTo>
                  <a:pt x="0" y="93081"/>
                  <a:pt x="93081" y="0"/>
                  <a:pt x="207902" y="0"/>
                </a:cubicBezTo>
                <a:lnTo>
                  <a:pt x="1871115" y="0"/>
                </a:lnTo>
                <a:cubicBezTo>
                  <a:pt x="1985936" y="0"/>
                  <a:pt x="2079017" y="93081"/>
                  <a:pt x="2079017" y="207902"/>
                </a:cubicBezTo>
                <a:lnTo>
                  <a:pt x="2079017" y="2501317"/>
                </a:lnTo>
                <a:cubicBezTo>
                  <a:pt x="2079017" y="2616138"/>
                  <a:pt x="1985936" y="2709219"/>
                  <a:pt x="1871115" y="2709219"/>
                </a:cubicBezTo>
                <a:lnTo>
                  <a:pt x="207902" y="2709219"/>
                </a:lnTo>
                <a:cubicBezTo>
                  <a:pt x="93081" y="2709219"/>
                  <a:pt x="0" y="2616138"/>
                  <a:pt x="0" y="2501317"/>
                </a:cubicBezTo>
                <a:lnTo>
                  <a:pt x="0" y="20790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13292" tIns="213292" rIns="213292" bIns="213292"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panose="02110004020202020204"/>
                <a:ea typeface="+mn-ea"/>
                <a:cs typeface="+mn-cs"/>
              </a:rPr>
              <a:t>a-z</a:t>
            </a:r>
          </a:p>
        </p:txBody>
      </p:sp>
      <p:sp>
        <p:nvSpPr>
          <p:cNvPr id="20" name="Freeform: Shape 19">
            <a:extLst>
              <a:ext uri="{FF2B5EF4-FFF2-40B4-BE49-F238E27FC236}">
                <a16:creationId xmlns:a16="http://schemas.microsoft.com/office/drawing/2014/main" id="{776504A6-CF20-624C-88D0-CCCAA2B29E9B}"/>
              </a:ext>
            </a:extLst>
          </p:cNvPr>
          <p:cNvSpPr/>
          <p:nvPr/>
        </p:nvSpPr>
        <p:spPr>
          <a:xfrm>
            <a:off x="5888098" y="3746329"/>
            <a:ext cx="440751" cy="515596"/>
          </a:xfrm>
          <a:custGeom>
            <a:avLst/>
            <a:gdLst>
              <a:gd name="connsiteX0" fmla="*/ 0 w 440751"/>
              <a:gd name="connsiteY0" fmla="*/ 103119 h 515596"/>
              <a:gd name="connsiteX1" fmla="*/ 220376 w 440751"/>
              <a:gd name="connsiteY1" fmla="*/ 103119 h 515596"/>
              <a:gd name="connsiteX2" fmla="*/ 220376 w 440751"/>
              <a:gd name="connsiteY2" fmla="*/ 0 h 515596"/>
              <a:gd name="connsiteX3" fmla="*/ 440751 w 440751"/>
              <a:gd name="connsiteY3" fmla="*/ 257798 h 515596"/>
              <a:gd name="connsiteX4" fmla="*/ 220376 w 440751"/>
              <a:gd name="connsiteY4" fmla="*/ 515596 h 515596"/>
              <a:gd name="connsiteX5" fmla="*/ 220376 w 440751"/>
              <a:gd name="connsiteY5" fmla="*/ 412477 h 515596"/>
              <a:gd name="connsiteX6" fmla="*/ 0 w 440751"/>
              <a:gd name="connsiteY6" fmla="*/ 412477 h 515596"/>
              <a:gd name="connsiteX7" fmla="*/ 0 w 440751"/>
              <a:gd name="connsiteY7" fmla="*/ 103119 h 5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51" h="515596">
                <a:moveTo>
                  <a:pt x="0" y="103119"/>
                </a:moveTo>
                <a:lnTo>
                  <a:pt x="220376" y="103119"/>
                </a:lnTo>
                <a:lnTo>
                  <a:pt x="220376" y="0"/>
                </a:lnTo>
                <a:lnTo>
                  <a:pt x="440751" y="257798"/>
                </a:lnTo>
                <a:lnTo>
                  <a:pt x="220376" y="515596"/>
                </a:lnTo>
                <a:lnTo>
                  <a:pt x="220376" y="412477"/>
                </a:lnTo>
                <a:lnTo>
                  <a:pt x="0" y="412477"/>
                </a:lnTo>
                <a:lnTo>
                  <a:pt x="0" y="103119"/>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03119" rIns="132225" bIns="103119"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534A6EC7-EB44-37F6-5EEB-756F6483104C}"/>
              </a:ext>
            </a:extLst>
          </p:cNvPr>
          <p:cNvSpPr/>
          <p:nvPr/>
        </p:nvSpPr>
        <p:spPr>
          <a:xfrm>
            <a:off x="6511803" y="2649517"/>
            <a:ext cx="2079017" cy="2709219"/>
          </a:xfrm>
          <a:custGeom>
            <a:avLst/>
            <a:gdLst>
              <a:gd name="connsiteX0" fmla="*/ 0 w 2079017"/>
              <a:gd name="connsiteY0" fmla="*/ 207902 h 2709219"/>
              <a:gd name="connsiteX1" fmla="*/ 207902 w 2079017"/>
              <a:gd name="connsiteY1" fmla="*/ 0 h 2709219"/>
              <a:gd name="connsiteX2" fmla="*/ 1871115 w 2079017"/>
              <a:gd name="connsiteY2" fmla="*/ 0 h 2709219"/>
              <a:gd name="connsiteX3" fmla="*/ 2079017 w 2079017"/>
              <a:gd name="connsiteY3" fmla="*/ 207902 h 2709219"/>
              <a:gd name="connsiteX4" fmla="*/ 2079017 w 2079017"/>
              <a:gd name="connsiteY4" fmla="*/ 2501317 h 2709219"/>
              <a:gd name="connsiteX5" fmla="*/ 1871115 w 2079017"/>
              <a:gd name="connsiteY5" fmla="*/ 2709219 h 2709219"/>
              <a:gd name="connsiteX6" fmla="*/ 207902 w 2079017"/>
              <a:gd name="connsiteY6" fmla="*/ 2709219 h 2709219"/>
              <a:gd name="connsiteX7" fmla="*/ 0 w 2079017"/>
              <a:gd name="connsiteY7" fmla="*/ 2501317 h 2709219"/>
              <a:gd name="connsiteX8" fmla="*/ 0 w 2079017"/>
              <a:gd name="connsiteY8" fmla="*/ 207902 h 270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017" h="2709219">
                <a:moveTo>
                  <a:pt x="0" y="207902"/>
                </a:moveTo>
                <a:cubicBezTo>
                  <a:pt x="0" y="93081"/>
                  <a:pt x="93081" y="0"/>
                  <a:pt x="207902" y="0"/>
                </a:cubicBezTo>
                <a:lnTo>
                  <a:pt x="1871115" y="0"/>
                </a:lnTo>
                <a:cubicBezTo>
                  <a:pt x="1985936" y="0"/>
                  <a:pt x="2079017" y="93081"/>
                  <a:pt x="2079017" y="207902"/>
                </a:cubicBezTo>
                <a:lnTo>
                  <a:pt x="2079017" y="2501317"/>
                </a:lnTo>
                <a:cubicBezTo>
                  <a:pt x="2079017" y="2616138"/>
                  <a:pt x="1985936" y="2709219"/>
                  <a:pt x="1871115" y="2709219"/>
                </a:cubicBezTo>
                <a:lnTo>
                  <a:pt x="207902" y="2709219"/>
                </a:lnTo>
                <a:cubicBezTo>
                  <a:pt x="93081" y="2709219"/>
                  <a:pt x="0" y="2616138"/>
                  <a:pt x="0" y="2501317"/>
                </a:cubicBezTo>
                <a:lnTo>
                  <a:pt x="0" y="20790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13292" tIns="213292" rIns="213292" bIns="213292"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panose="02110004020202020204"/>
                <a:ea typeface="+mn-ea"/>
                <a:cs typeface="+mn-cs"/>
              </a:rPr>
              <a:t>0-9</a:t>
            </a:r>
          </a:p>
        </p:txBody>
      </p:sp>
      <p:sp>
        <p:nvSpPr>
          <p:cNvPr id="22" name="Freeform: Shape 21">
            <a:extLst>
              <a:ext uri="{FF2B5EF4-FFF2-40B4-BE49-F238E27FC236}">
                <a16:creationId xmlns:a16="http://schemas.microsoft.com/office/drawing/2014/main" id="{24DDA676-BF46-5687-B754-5F4940B0612A}"/>
              </a:ext>
            </a:extLst>
          </p:cNvPr>
          <p:cNvSpPr/>
          <p:nvPr/>
        </p:nvSpPr>
        <p:spPr>
          <a:xfrm>
            <a:off x="8798722" y="3746329"/>
            <a:ext cx="440751" cy="515596"/>
          </a:xfrm>
          <a:custGeom>
            <a:avLst/>
            <a:gdLst>
              <a:gd name="connsiteX0" fmla="*/ 0 w 440751"/>
              <a:gd name="connsiteY0" fmla="*/ 103119 h 515596"/>
              <a:gd name="connsiteX1" fmla="*/ 220376 w 440751"/>
              <a:gd name="connsiteY1" fmla="*/ 103119 h 515596"/>
              <a:gd name="connsiteX2" fmla="*/ 220376 w 440751"/>
              <a:gd name="connsiteY2" fmla="*/ 0 h 515596"/>
              <a:gd name="connsiteX3" fmla="*/ 440751 w 440751"/>
              <a:gd name="connsiteY3" fmla="*/ 257798 h 515596"/>
              <a:gd name="connsiteX4" fmla="*/ 220376 w 440751"/>
              <a:gd name="connsiteY4" fmla="*/ 515596 h 515596"/>
              <a:gd name="connsiteX5" fmla="*/ 220376 w 440751"/>
              <a:gd name="connsiteY5" fmla="*/ 412477 h 515596"/>
              <a:gd name="connsiteX6" fmla="*/ 0 w 440751"/>
              <a:gd name="connsiteY6" fmla="*/ 412477 h 515596"/>
              <a:gd name="connsiteX7" fmla="*/ 0 w 440751"/>
              <a:gd name="connsiteY7" fmla="*/ 103119 h 5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51" h="515596">
                <a:moveTo>
                  <a:pt x="0" y="103119"/>
                </a:moveTo>
                <a:lnTo>
                  <a:pt x="220376" y="103119"/>
                </a:lnTo>
                <a:lnTo>
                  <a:pt x="220376" y="0"/>
                </a:lnTo>
                <a:lnTo>
                  <a:pt x="440751" y="257798"/>
                </a:lnTo>
                <a:lnTo>
                  <a:pt x="220376" y="515596"/>
                </a:lnTo>
                <a:lnTo>
                  <a:pt x="220376" y="412477"/>
                </a:lnTo>
                <a:lnTo>
                  <a:pt x="0" y="412477"/>
                </a:lnTo>
                <a:lnTo>
                  <a:pt x="0" y="103119"/>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03119" rIns="132225" bIns="103119"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Freeform: Shape 22">
            <a:extLst>
              <a:ext uri="{FF2B5EF4-FFF2-40B4-BE49-F238E27FC236}">
                <a16:creationId xmlns:a16="http://schemas.microsoft.com/office/drawing/2014/main" id="{6A7339B7-4EDD-A2CD-1660-75FCE1B3E01E}"/>
              </a:ext>
            </a:extLst>
          </p:cNvPr>
          <p:cNvSpPr/>
          <p:nvPr/>
        </p:nvSpPr>
        <p:spPr>
          <a:xfrm>
            <a:off x="9422427" y="2649517"/>
            <a:ext cx="2079017" cy="2709219"/>
          </a:xfrm>
          <a:custGeom>
            <a:avLst/>
            <a:gdLst>
              <a:gd name="connsiteX0" fmla="*/ 0 w 2079017"/>
              <a:gd name="connsiteY0" fmla="*/ 207902 h 2709219"/>
              <a:gd name="connsiteX1" fmla="*/ 207902 w 2079017"/>
              <a:gd name="connsiteY1" fmla="*/ 0 h 2709219"/>
              <a:gd name="connsiteX2" fmla="*/ 1871115 w 2079017"/>
              <a:gd name="connsiteY2" fmla="*/ 0 h 2709219"/>
              <a:gd name="connsiteX3" fmla="*/ 2079017 w 2079017"/>
              <a:gd name="connsiteY3" fmla="*/ 207902 h 2709219"/>
              <a:gd name="connsiteX4" fmla="*/ 2079017 w 2079017"/>
              <a:gd name="connsiteY4" fmla="*/ 2501317 h 2709219"/>
              <a:gd name="connsiteX5" fmla="*/ 1871115 w 2079017"/>
              <a:gd name="connsiteY5" fmla="*/ 2709219 h 2709219"/>
              <a:gd name="connsiteX6" fmla="*/ 207902 w 2079017"/>
              <a:gd name="connsiteY6" fmla="*/ 2709219 h 2709219"/>
              <a:gd name="connsiteX7" fmla="*/ 0 w 2079017"/>
              <a:gd name="connsiteY7" fmla="*/ 2501317 h 2709219"/>
              <a:gd name="connsiteX8" fmla="*/ 0 w 2079017"/>
              <a:gd name="connsiteY8" fmla="*/ 207902 h 270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017" h="2709219">
                <a:moveTo>
                  <a:pt x="0" y="207902"/>
                </a:moveTo>
                <a:cubicBezTo>
                  <a:pt x="0" y="93081"/>
                  <a:pt x="93081" y="0"/>
                  <a:pt x="207902" y="0"/>
                </a:cubicBezTo>
                <a:lnTo>
                  <a:pt x="1871115" y="0"/>
                </a:lnTo>
                <a:cubicBezTo>
                  <a:pt x="1985936" y="0"/>
                  <a:pt x="2079017" y="93081"/>
                  <a:pt x="2079017" y="207902"/>
                </a:cubicBezTo>
                <a:lnTo>
                  <a:pt x="2079017" y="2501317"/>
                </a:lnTo>
                <a:cubicBezTo>
                  <a:pt x="2079017" y="2616138"/>
                  <a:pt x="1985936" y="2709219"/>
                  <a:pt x="1871115" y="2709219"/>
                </a:cubicBezTo>
                <a:lnTo>
                  <a:pt x="207902" y="2709219"/>
                </a:lnTo>
                <a:cubicBezTo>
                  <a:pt x="93081" y="2709219"/>
                  <a:pt x="0" y="2616138"/>
                  <a:pt x="0" y="2501317"/>
                </a:cubicBezTo>
                <a:lnTo>
                  <a:pt x="0" y="20790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13292" tIns="213292" rIns="213292" bIns="213292"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panose="02110004020202020204"/>
                <a:ea typeface="+mn-ea"/>
                <a:cs typeface="+mn-cs"/>
              </a:rPr>
              <a:t>_ ^ $ ~ ! # % &amp; – { } ( ) @ ' `</a:t>
            </a:r>
          </a:p>
        </p:txBody>
      </p:sp>
    </p:spTree>
    <p:extLst>
      <p:ext uri="{BB962C8B-B14F-4D97-AF65-F5344CB8AC3E}">
        <p14:creationId xmlns:p14="http://schemas.microsoft.com/office/powerpoint/2010/main" val="363519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0-#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0163AE88-64EE-F202-57A2-043F92637FE3}"/>
              </a:ext>
            </a:extLst>
          </p:cNvPr>
          <p:cNvSpPr>
            <a:spLocks noGrp="1"/>
          </p:cNvSpPr>
          <p:nvPr>
            <p:ph type="title"/>
          </p:nvPr>
        </p:nvSpPr>
        <p:spPr>
          <a:xfrm>
            <a:off x="804672" y="2023236"/>
            <a:ext cx="3659777" cy="2820908"/>
          </a:xfrm>
        </p:spPr>
        <p:txBody>
          <a:bodyPr>
            <a:normAutofit/>
          </a:bodyPr>
          <a:lstStyle/>
          <a:p>
            <a:r>
              <a:rPr lang="en-US" sz="4000">
                <a:solidFill>
                  <a:schemeClr val="tx2"/>
                </a:solidFill>
                <a:latin typeface="Adobe Heiti Std R" panose="020B0400000000000000" pitchFamily="34" charset="-128"/>
                <a:ea typeface="Adobe Heiti Std R" panose="020B0400000000000000" pitchFamily="34" charset="-128"/>
              </a:rPr>
              <a:t>Wildcard Characters in Command Lines</a:t>
            </a:r>
            <a:endParaRPr lang="en-US" sz="4000">
              <a:solidFill>
                <a:schemeClr val="tx2"/>
              </a:solidFill>
            </a:endParaRPr>
          </a:p>
        </p:txBody>
      </p:sp>
      <p:graphicFrame>
        <p:nvGraphicFramePr>
          <p:cNvPr id="21" name="Content Placeholder 2">
            <a:extLst>
              <a:ext uri="{FF2B5EF4-FFF2-40B4-BE49-F238E27FC236}">
                <a16:creationId xmlns:a16="http://schemas.microsoft.com/office/drawing/2014/main" id="{E9BE3245-1438-3BE4-4766-51842D1A966D}"/>
              </a:ext>
            </a:extLst>
          </p:cNvPr>
          <p:cNvGraphicFramePr>
            <a:graphicFrameLocks noGrp="1"/>
          </p:cNvGraphicFramePr>
          <p:nvPr>
            <p:ph idx="1"/>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3912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Rectangle 1">
            <a:extLst>
              <a:ext uri="{FF2B5EF4-FFF2-40B4-BE49-F238E27FC236}">
                <a16:creationId xmlns:a16="http://schemas.microsoft.com/office/drawing/2014/main" id="{6BF79F88-B017-AADB-93D8-7A8CDCCFF571}"/>
              </a:ext>
            </a:extLst>
          </p:cNvPr>
          <p:cNvSpPr>
            <a:spLocks noGrp="1" noChangeArrowheads="1"/>
          </p:cNvSpPr>
          <p:nvPr>
            <p:ph type="title"/>
          </p:nvPr>
        </p:nvSpPr>
        <p:spPr bwMode="auto">
          <a:xfrm>
            <a:off x="1066800" y="2073715"/>
            <a:ext cx="9855200" cy="29930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spcAft>
                <a:spcPct val="0"/>
              </a:spcAft>
              <a:buClrTx/>
              <a:buSzTx/>
              <a:tabLst/>
            </a:pPr>
            <a:r>
              <a:rPr kumimoji="0" lang="en-US" altLang="en-US" sz="6800" b="0" i="0" u="none" strike="noStrike" kern="1200" cap="none" normalizeH="0" baseline="0" dirty="0">
                <a:ln>
                  <a:noFill/>
                </a:ln>
                <a:solidFill>
                  <a:schemeClr val="bg1"/>
                </a:solidFill>
                <a:effectLst/>
                <a:latin typeface="+mj-lt"/>
                <a:ea typeface="+mj-ea"/>
                <a:cs typeface="+mj-cs"/>
              </a:rPr>
              <a:t>List of basic CMD commands in Windows 10</a:t>
            </a:r>
          </a:p>
        </p:txBody>
      </p:sp>
      <p:sp>
        <p:nvSpPr>
          <p:cNvPr id="11" name="Rectangle 10">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3" name="Straight Connector 12">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455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980748E0-62F4-B069-E97B-0D2C9CC0A670}"/>
              </a:ext>
            </a:extLst>
          </p:cNvPr>
          <p:cNvGraphicFramePr>
            <a:graphicFrameLocks noGrp="1"/>
          </p:cNvGraphicFramePr>
          <p:nvPr>
            <p:ph idx="1"/>
          </p:nvPr>
        </p:nvGraphicFramePr>
        <p:xfrm>
          <a:off x="114300" y="149224"/>
          <a:ext cx="11925300" cy="620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598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980748E0-62F4-B069-E97B-0D2C9CC0A670}"/>
              </a:ext>
            </a:extLst>
          </p:cNvPr>
          <p:cNvGraphicFramePr>
            <a:graphicFrameLocks noGrp="1"/>
          </p:cNvGraphicFramePr>
          <p:nvPr>
            <p:ph idx="1"/>
          </p:nvPr>
        </p:nvGraphicFramePr>
        <p:xfrm>
          <a:off x="114300" y="149224"/>
          <a:ext cx="11925300" cy="620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9192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3" name="Picture 12" descr="Gear with compass turning gears without">
            <a:extLst>
              <a:ext uri="{FF2B5EF4-FFF2-40B4-BE49-F238E27FC236}">
                <a16:creationId xmlns:a16="http://schemas.microsoft.com/office/drawing/2014/main" id="{21B28EEA-8CAF-813A-CC82-300BD016B382}"/>
              </a:ext>
            </a:extLst>
          </p:cNvPr>
          <p:cNvPicPr>
            <a:picLocks noChangeAspect="1"/>
          </p:cNvPicPr>
          <p:nvPr/>
        </p:nvPicPr>
        <p:blipFill>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8E3B4C3A-517D-B9F3-0B0D-4CD8733807A7}"/>
              </a:ext>
            </a:extLst>
          </p:cNvPr>
          <p:cNvSpPr>
            <a:spLocks noGrp="1"/>
          </p:cNvSpPr>
          <p:nvPr>
            <p:ph type="title"/>
          </p:nvPr>
        </p:nvSpPr>
        <p:spPr>
          <a:xfrm>
            <a:off x="596900" y="1122362"/>
            <a:ext cx="11239500" cy="2900518"/>
          </a:xfrm>
        </p:spPr>
        <p:txBody>
          <a:bodyPr vert="horz" lIns="91440" tIns="45720" rIns="91440" bIns="45720" rtlCol="0" anchor="b">
            <a:normAutofit/>
          </a:bodyPr>
          <a:lstStyle/>
          <a:p>
            <a:pPr algn="ctr"/>
            <a:r>
              <a:rPr lang="en-US" sz="6000" b="1" cap="none" spc="0" dirty="0">
                <a:ln w="0"/>
                <a:solidFill>
                  <a:srgbClr val="FFFF00"/>
                </a:solidFill>
                <a:effectLst>
                  <a:outerShdw blurRad="38100" dist="19050" dir="2700000" algn="tl" rotWithShape="0">
                    <a:schemeClr val="dk1">
                      <a:alpha val="40000"/>
                    </a:schemeClr>
                  </a:outerShdw>
                </a:effectLst>
              </a:rPr>
              <a:t>System Management &amp; Optimization</a:t>
            </a:r>
            <a:endParaRPr lang="en-US" sz="6000" b="1" dirty="0">
              <a:solidFill>
                <a:srgbClr val="FFFF00"/>
              </a:solidFill>
            </a:endParaRPr>
          </a:p>
        </p:txBody>
      </p:sp>
    </p:spTree>
    <p:extLst>
      <p:ext uri="{BB962C8B-B14F-4D97-AF65-F5344CB8AC3E}">
        <p14:creationId xmlns:p14="http://schemas.microsoft.com/office/powerpoint/2010/main" val="28144194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TotalTime>
  <Words>891</Words>
  <Application>Microsoft Office PowerPoint</Application>
  <PresentationFormat>Widescreen</PresentationFormat>
  <Paragraphs>133</Paragraphs>
  <Slides>34</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Adobe Fan Heiti Std B</vt:lpstr>
      <vt:lpstr>Adobe Garamond Pro Bold</vt:lpstr>
      <vt:lpstr>Adobe Heiti Std R</vt:lpstr>
      <vt:lpstr>Aptos</vt:lpstr>
      <vt:lpstr>Aptos Display</vt:lpstr>
      <vt:lpstr>Arial</vt:lpstr>
      <vt:lpstr>Arial Unicode MS</vt:lpstr>
      <vt:lpstr>Calibri</vt:lpstr>
      <vt:lpstr>Kozuka Gothic Pro M</vt:lpstr>
      <vt:lpstr>Wingdings</vt:lpstr>
      <vt:lpstr>Office Theme</vt:lpstr>
      <vt:lpstr>1_Office Theme</vt:lpstr>
      <vt:lpstr>Foundation of computer science</vt:lpstr>
      <vt:lpstr>Lecture 17</vt:lpstr>
      <vt:lpstr>Managing Files And Folders Using  Command Line </vt:lpstr>
      <vt:lpstr>File-naming Conventions</vt:lpstr>
      <vt:lpstr>Wildcard Characters in Command Lines</vt:lpstr>
      <vt:lpstr>List of basic CMD commands in Windows 10</vt:lpstr>
      <vt:lpstr>PowerPoint Presentation</vt:lpstr>
      <vt:lpstr>PowerPoint Presentation</vt:lpstr>
      <vt:lpstr>System Management &amp; Optimization</vt:lpstr>
      <vt:lpstr>PowerPoint Presentation</vt:lpstr>
      <vt:lpstr>PowerPoint Presentation</vt:lpstr>
      <vt:lpstr>Practical application on task manger</vt:lpstr>
      <vt:lpstr>Windows Registry</vt:lpstr>
      <vt:lpstr>Registry sources</vt:lpstr>
      <vt:lpstr>PowerPoint Presentation</vt:lpstr>
      <vt:lpstr>PowerPoint Presentation</vt:lpstr>
      <vt:lpstr>PowerPoint Presentation</vt:lpstr>
      <vt:lpstr>PowerPoint Presentation</vt:lpstr>
      <vt:lpstr>Windows update</vt:lpstr>
      <vt:lpstr>Improving Windows Performance</vt:lpstr>
      <vt:lpstr>1.Disable Startup Programs</vt:lpstr>
      <vt:lpstr>2.Clean Up Disk Space:</vt:lpstr>
      <vt:lpstr>Upgrade Hardware:  </vt:lpstr>
      <vt:lpstr>PowerPoint Presentation</vt:lpstr>
      <vt:lpstr>PowerPoint Presentation</vt:lpstr>
      <vt:lpstr>Uninstall Unnecessary Programs: </vt:lpstr>
      <vt:lpstr>Anther  form here</vt:lpstr>
      <vt:lpstr>System Protection </vt:lpstr>
      <vt:lpstr>Backup</vt:lpstr>
      <vt:lpstr>Planning for Disaster Recovery</vt:lpstr>
      <vt:lpstr>Decide on the backup destination.</vt:lpstr>
      <vt:lpstr>PowerPoint Presentation</vt:lpstr>
      <vt:lpstr>Backup Tools</vt:lpstr>
      <vt:lpstr>Tank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Agami</dc:creator>
  <cp:lastModifiedBy>mohamed192496@fci.bu.edu.eg</cp:lastModifiedBy>
  <cp:revision>2</cp:revision>
  <dcterms:created xsi:type="dcterms:W3CDTF">2024-10-12T22:22:53Z</dcterms:created>
  <dcterms:modified xsi:type="dcterms:W3CDTF">2025-09-23T15:05:56Z</dcterms:modified>
</cp:coreProperties>
</file>